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56" r:id="rId2"/>
    <p:sldId id="257" r:id="rId3"/>
    <p:sldId id="315" r:id="rId4"/>
    <p:sldId id="260" r:id="rId5"/>
    <p:sldId id="307" r:id="rId6"/>
    <p:sldId id="273" r:id="rId7"/>
    <p:sldId id="308" r:id="rId8"/>
    <p:sldId id="275" r:id="rId9"/>
    <p:sldId id="316" r:id="rId10"/>
    <p:sldId id="317" r:id="rId11"/>
    <p:sldId id="309" r:id="rId12"/>
    <p:sldId id="310" r:id="rId13"/>
    <p:sldId id="311" r:id="rId14"/>
    <p:sldId id="312" r:id="rId15"/>
    <p:sldId id="313" r:id="rId16"/>
    <p:sldId id="277" r:id="rId17"/>
    <p:sldId id="286" r:id="rId18"/>
    <p:sldId id="287" r:id="rId19"/>
    <p:sldId id="31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602E5F-5B74-446D-8009-5845C1CC2949}" v="500" dt="2024-11-21T07:15:24.3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117" autoAdjust="0"/>
  </p:normalViewPr>
  <p:slideViewPr>
    <p:cSldViewPr snapToGrid="0">
      <p:cViewPr varScale="1">
        <p:scale>
          <a:sx n="75" d="100"/>
          <a:sy n="75" d="100"/>
        </p:scale>
        <p:origin x="97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tyasha Basak" userId="76df2e8ac3347378" providerId="LiveId" clId="{40602E5F-5B74-446D-8009-5845C1CC2949}"/>
    <pc:docChg chg="undo custSel addSld delSld modSld sldOrd">
      <pc:chgData name="Pratyasha Basak" userId="76df2e8ac3347378" providerId="LiveId" clId="{40602E5F-5B74-446D-8009-5845C1CC2949}" dt="2024-11-21T07:15:25.806" v="5605" actId="21"/>
      <pc:docMkLst>
        <pc:docMk/>
      </pc:docMkLst>
      <pc:sldChg chg="addSp delSp modSp mod modTransition modAnim">
        <pc:chgData name="Pratyasha Basak" userId="76df2e8ac3347378" providerId="LiveId" clId="{40602E5F-5B74-446D-8009-5845C1CC2949}" dt="2024-11-16T16:16:02.937" v="2165"/>
        <pc:sldMkLst>
          <pc:docMk/>
          <pc:sldMk cId="3608304600" sldId="256"/>
        </pc:sldMkLst>
        <pc:spChg chg="mod">
          <ac:chgData name="Pratyasha Basak" userId="76df2e8ac3347378" providerId="LiveId" clId="{40602E5F-5B74-446D-8009-5845C1CC2949}" dt="2024-11-15T14:19:25.888" v="687" actId="1076"/>
          <ac:spMkLst>
            <pc:docMk/>
            <pc:sldMk cId="3608304600" sldId="256"/>
            <ac:spMk id="3" creationId="{ED0959A7-6DE0-4FD4-8DA2-22C1ABC0E74B}"/>
          </ac:spMkLst>
        </pc:spChg>
        <pc:spChg chg="mod">
          <ac:chgData name="Pratyasha Basak" userId="76df2e8ac3347378" providerId="LiveId" clId="{40602E5F-5B74-446D-8009-5845C1CC2949}" dt="2024-11-15T14:19:18.457" v="686" actId="1076"/>
          <ac:spMkLst>
            <pc:docMk/>
            <pc:sldMk cId="3608304600" sldId="256"/>
            <ac:spMk id="4" creationId="{881D1527-3094-4C32-BEF3-FF195434F813}"/>
          </ac:spMkLst>
        </pc:spChg>
        <pc:spChg chg="add del mod">
          <ac:chgData name="Pratyasha Basak" userId="76df2e8ac3347378" providerId="LiveId" clId="{40602E5F-5B74-446D-8009-5845C1CC2949}" dt="2024-11-13T06:46:47.857" v="25" actId="478"/>
          <ac:spMkLst>
            <pc:docMk/>
            <pc:sldMk cId="3608304600" sldId="256"/>
            <ac:spMk id="5" creationId="{83658BD9-4003-BAE3-AB33-5104FB7D82CF}"/>
          </ac:spMkLst>
        </pc:spChg>
        <pc:spChg chg="add del mod">
          <ac:chgData name="Pratyasha Basak" userId="76df2e8ac3347378" providerId="LiveId" clId="{40602E5F-5B74-446D-8009-5845C1CC2949}" dt="2024-11-14T15:09:06.819" v="143" actId="478"/>
          <ac:spMkLst>
            <pc:docMk/>
            <pc:sldMk cId="3608304600" sldId="256"/>
            <ac:spMk id="5" creationId="{FC312E6A-56C8-F1F7-26AD-F80D0C313AA7}"/>
          </ac:spMkLst>
        </pc:spChg>
        <pc:spChg chg="del">
          <ac:chgData name="Pratyasha Basak" userId="76df2e8ac3347378" providerId="LiveId" clId="{40602E5F-5B74-446D-8009-5845C1CC2949}" dt="2024-11-14T15:09:04.873" v="142" actId="478"/>
          <ac:spMkLst>
            <pc:docMk/>
            <pc:sldMk cId="3608304600" sldId="256"/>
            <ac:spMk id="7" creationId="{E5540927-3E46-4B2C-971E-0B284B11202C}"/>
          </ac:spMkLst>
        </pc:spChg>
        <pc:spChg chg="del">
          <ac:chgData name="Pratyasha Basak" userId="76df2e8ac3347378" providerId="LiveId" clId="{40602E5F-5B74-446D-8009-5845C1CC2949}" dt="2024-11-14T15:09:10.370" v="144" actId="478"/>
          <ac:spMkLst>
            <pc:docMk/>
            <pc:sldMk cId="3608304600" sldId="256"/>
            <ac:spMk id="8" creationId="{72B978AB-195B-424A-BB73-542D694055AA}"/>
          </ac:spMkLst>
        </pc:spChg>
        <pc:spChg chg="del">
          <ac:chgData name="Pratyasha Basak" userId="76df2e8ac3347378" providerId="LiveId" clId="{40602E5F-5B74-446D-8009-5845C1CC2949}" dt="2024-11-14T15:09:17.272" v="146" actId="478"/>
          <ac:spMkLst>
            <pc:docMk/>
            <pc:sldMk cId="3608304600" sldId="256"/>
            <ac:spMk id="9" creationId="{A6934D80-7485-4A7E-B05B-121DEF05FEBA}"/>
          </ac:spMkLst>
        </pc:spChg>
        <pc:spChg chg="del">
          <ac:chgData name="Pratyasha Basak" userId="76df2e8ac3347378" providerId="LiveId" clId="{40602E5F-5B74-446D-8009-5845C1CC2949}" dt="2024-11-14T15:09:24.481" v="148" actId="478"/>
          <ac:spMkLst>
            <pc:docMk/>
            <pc:sldMk cId="3608304600" sldId="256"/>
            <ac:spMk id="10" creationId="{DE217252-70CD-4493-B159-F1D54FEF6A06}"/>
          </ac:spMkLst>
        </pc:spChg>
        <pc:spChg chg="del">
          <ac:chgData name="Pratyasha Basak" userId="76df2e8ac3347378" providerId="LiveId" clId="{40602E5F-5B74-446D-8009-5845C1CC2949}" dt="2024-11-14T15:05:29.049" v="30" actId="478"/>
          <ac:spMkLst>
            <pc:docMk/>
            <pc:sldMk cId="3608304600" sldId="256"/>
            <ac:spMk id="11" creationId="{1C1C844E-CE20-45D8-AA37-E2E2303FDE54}"/>
          </ac:spMkLst>
        </pc:spChg>
        <pc:spChg chg="add del mod">
          <ac:chgData name="Pratyasha Basak" userId="76df2e8ac3347378" providerId="LiveId" clId="{40602E5F-5B74-446D-8009-5845C1CC2949}" dt="2024-11-14T15:09:12.517" v="145" actId="478"/>
          <ac:spMkLst>
            <pc:docMk/>
            <pc:sldMk cId="3608304600" sldId="256"/>
            <ac:spMk id="12" creationId="{9D8A6087-FEF7-0484-9E0F-960FFF2E5FE1}"/>
          </ac:spMkLst>
        </pc:spChg>
        <pc:spChg chg="add del mod">
          <ac:chgData name="Pratyasha Basak" userId="76df2e8ac3347378" providerId="LiveId" clId="{40602E5F-5B74-446D-8009-5845C1CC2949}" dt="2024-11-14T15:09:21.426" v="147" actId="478"/>
          <ac:spMkLst>
            <pc:docMk/>
            <pc:sldMk cId="3608304600" sldId="256"/>
            <ac:spMk id="14" creationId="{222DFF7F-9923-FD97-E07D-C3716CEC60D4}"/>
          </ac:spMkLst>
        </pc:spChg>
        <pc:spChg chg="mod">
          <ac:chgData name="Pratyasha Basak" userId="76df2e8ac3347378" providerId="LiveId" clId="{40602E5F-5B74-446D-8009-5845C1CC2949}" dt="2024-11-14T15:17:09.520" v="307" actId="1076"/>
          <ac:spMkLst>
            <pc:docMk/>
            <pc:sldMk cId="3608304600" sldId="256"/>
            <ac:spMk id="16" creationId="{B70E5899-7E07-40FD-AB64-6D82F8F395AB}"/>
          </ac:spMkLst>
        </pc:spChg>
        <pc:spChg chg="add del mod">
          <ac:chgData name="Pratyasha Basak" userId="76df2e8ac3347378" providerId="LiveId" clId="{40602E5F-5B74-446D-8009-5845C1CC2949}" dt="2024-11-14T15:09:28.668" v="149" actId="478"/>
          <ac:spMkLst>
            <pc:docMk/>
            <pc:sldMk cId="3608304600" sldId="256"/>
            <ac:spMk id="17" creationId="{8748836B-3A44-EE2A-2733-7E411AFF1A36}"/>
          </ac:spMkLst>
        </pc:spChg>
        <pc:spChg chg="add mod">
          <ac:chgData name="Pratyasha Basak" userId="76df2e8ac3347378" providerId="LiveId" clId="{40602E5F-5B74-446D-8009-5845C1CC2949}" dt="2024-11-14T15:12:26.605" v="289" actId="2711"/>
          <ac:spMkLst>
            <pc:docMk/>
            <pc:sldMk cId="3608304600" sldId="256"/>
            <ac:spMk id="18" creationId="{B63040E2-40C6-9A36-4C06-644F3596F30E}"/>
          </ac:spMkLst>
        </pc:spChg>
        <pc:spChg chg="del">
          <ac:chgData name="Pratyasha Basak" userId="76df2e8ac3347378" providerId="LiveId" clId="{40602E5F-5B74-446D-8009-5845C1CC2949}" dt="2024-11-14T15:10:55.490" v="282" actId="478"/>
          <ac:spMkLst>
            <pc:docMk/>
            <pc:sldMk cId="3608304600" sldId="256"/>
            <ac:spMk id="20" creationId="{6A42428B-CBFE-4588-B47D-765D482A274F}"/>
          </ac:spMkLst>
        </pc:spChg>
        <pc:picChg chg="del">
          <ac:chgData name="Pratyasha Basak" userId="76df2e8ac3347378" providerId="LiveId" clId="{40602E5F-5B74-446D-8009-5845C1CC2949}" dt="2024-11-13T06:46:44.408" v="24" actId="478"/>
          <ac:picMkLst>
            <pc:docMk/>
            <pc:sldMk cId="3608304600" sldId="256"/>
            <ac:picMk id="13" creationId="{00000000-0000-0000-0000-000000000000}"/>
          </ac:picMkLst>
        </pc:picChg>
      </pc:sldChg>
      <pc:sldChg chg="addSp delSp modSp mod modTransition delAnim modAnim">
        <pc:chgData name="Pratyasha Basak" userId="76df2e8ac3347378" providerId="LiveId" clId="{40602E5F-5B74-446D-8009-5845C1CC2949}" dt="2024-11-17T18:46:43.411" v="5307"/>
        <pc:sldMkLst>
          <pc:docMk/>
          <pc:sldMk cId="2703100914" sldId="257"/>
        </pc:sldMkLst>
        <pc:spChg chg="mod">
          <ac:chgData name="Pratyasha Basak" userId="76df2e8ac3347378" providerId="LiveId" clId="{40602E5F-5B74-446D-8009-5845C1CC2949}" dt="2024-11-17T04:27:13.159" v="2406" actId="2711"/>
          <ac:spMkLst>
            <pc:docMk/>
            <pc:sldMk cId="2703100914" sldId="257"/>
            <ac:spMk id="2" creationId="{74A7F26B-3E78-4B5E-9420-BB0CF9162440}"/>
          </ac:spMkLst>
        </pc:spChg>
        <pc:spChg chg="del">
          <ac:chgData name="Pratyasha Basak" userId="76df2e8ac3347378" providerId="LiveId" clId="{40602E5F-5B74-446D-8009-5845C1CC2949}" dt="2024-11-14T15:12:43.729" v="290" actId="478"/>
          <ac:spMkLst>
            <pc:docMk/>
            <pc:sldMk cId="2703100914" sldId="257"/>
            <ac:spMk id="3" creationId="{38F74026-6008-4BDF-B3CE-303E10D3670A}"/>
          </ac:spMkLst>
        </pc:spChg>
        <pc:spChg chg="mod">
          <ac:chgData name="Pratyasha Basak" userId="76df2e8ac3347378" providerId="LiveId" clId="{40602E5F-5B74-446D-8009-5845C1CC2949}" dt="2024-11-14T15:16:04.191" v="298"/>
          <ac:spMkLst>
            <pc:docMk/>
            <pc:sldMk cId="2703100914" sldId="257"/>
            <ac:spMk id="5" creationId="{17D13E28-BE7A-49D1-B774-38AAF5CF7D5E}"/>
          </ac:spMkLst>
        </pc:spChg>
        <pc:spChg chg="add del">
          <ac:chgData name="Pratyasha Basak" userId="76df2e8ac3347378" providerId="LiveId" clId="{40602E5F-5B74-446D-8009-5845C1CC2949}" dt="2024-11-17T18:41:12.076" v="5217"/>
          <ac:spMkLst>
            <pc:docMk/>
            <pc:sldMk cId="2703100914" sldId="257"/>
            <ac:spMk id="7" creationId="{42036E37-5AB2-983D-F298-FC01D18E729F}"/>
          </ac:spMkLst>
        </pc:spChg>
        <pc:spChg chg="add del mod ord">
          <ac:chgData name="Pratyasha Basak" userId="76df2e8ac3347378" providerId="LiveId" clId="{40602E5F-5B74-446D-8009-5845C1CC2949}" dt="2024-11-15T18:27:20.132" v="1173" actId="478"/>
          <ac:spMkLst>
            <pc:docMk/>
            <pc:sldMk cId="2703100914" sldId="257"/>
            <ac:spMk id="7" creationId="{46993453-5FD9-CBA3-3AAA-D6FE9CC6CC6F}"/>
          </ac:spMkLst>
        </pc:spChg>
        <pc:spChg chg="add del mod">
          <ac:chgData name="Pratyasha Basak" userId="76df2e8ac3347378" providerId="LiveId" clId="{40602E5F-5B74-446D-8009-5845C1CC2949}" dt="2024-11-14T15:12:50.207" v="291" actId="478"/>
          <ac:spMkLst>
            <pc:docMk/>
            <pc:sldMk cId="2703100914" sldId="257"/>
            <ac:spMk id="7" creationId="{5C028C83-A3A3-7441-FD19-C7D416BE27DE}"/>
          </ac:spMkLst>
        </pc:spChg>
        <pc:spChg chg="add del mod">
          <ac:chgData name="Pratyasha Basak" userId="76df2e8ac3347378" providerId="LiveId" clId="{40602E5F-5B74-446D-8009-5845C1CC2949}" dt="2024-11-15T18:19:48.285" v="892" actId="478"/>
          <ac:spMkLst>
            <pc:docMk/>
            <pc:sldMk cId="2703100914" sldId="257"/>
            <ac:spMk id="8" creationId="{3C5020E2-BC85-2466-A2B8-453567AEB89A}"/>
          </ac:spMkLst>
        </pc:spChg>
        <pc:spChg chg="add del mod">
          <ac:chgData name="Pratyasha Basak" userId="76df2e8ac3347378" providerId="LiveId" clId="{40602E5F-5B74-446D-8009-5845C1CC2949}" dt="2024-11-17T18:41:12.076" v="5217"/>
          <ac:spMkLst>
            <pc:docMk/>
            <pc:sldMk cId="2703100914" sldId="257"/>
            <ac:spMk id="8" creationId="{41A00DE6-F731-2318-D942-FE849D5EAFAE}"/>
          </ac:spMkLst>
        </pc:spChg>
        <pc:spChg chg="add del mod">
          <ac:chgData name="Pratyasha Basak" userId="76df2e8ac3347378" providerId="LiveId" clId="{40602E5F-5B74-446D-8009-5845C1CC2949}" dt="2024-11-14T15:13:04.793" v="294"/>
          <ac:spMkLst>
            <pc:docMk/>
            <pc:sldMk cId="2703100914" sldId="257"/>
            <ac:spMk id="8" creationId="{88784F09-1F7E-1ECE-55BF-DD6B37BF5233}"/>
          </ac:spMkLst>
        </pc:spChg>
        <pc:spChg chg="mod">
          <ac:chgData name="Pratyasha Basak" userId="76df2e8ac3347378" providerId="LiveId" clId="{40602E5F-5B74-446D-8009-5845C1CC2949}" dt="2024-11-17T18:42:53.123" v="5289" actId="14100"/>
          <ac:spMkLst>
            <pc:docMk/>
            <pc:sldMk cId="2703100914" sldId="257"/>
            <ac:spMk id="9" creationId="{2C89CB56-87FE-9A64-2757-11C78838CF3C}"/>
          </ac:spMkLst>
        </pc:spChg>
        <pc:spChg chg="add del mod">
          <ac:chgData name="Pratyasha Basak" userId="76df2e8ac3347378" providerId="LiveId" clId="{40602E5F-5B74-446D-8009-5845C1CC2949}" dt="2024-11-14T15:15:55.175" v="297"/>
          <ac:spMkLst>
            <pc:docMk/>
            <pc:sldMk cId="2703100914" sldId="257"/>
            <ac:spMk id="9" creationId="{3D658C6C-20E9-A16B-2ADE-96AF3D9B5955}"/>
          </ac:spMkLst>
        </pc:spChg>
        <pc:spChg chg="add del mod">
          <ac:chgData name="Pratyasha Basak" userId="76df2e8ac3347378" providerId="LiveId" clId="{40602E5F-5B74-446D-8009-5845C1CC2949}" dt="2024-11-15T18:19:48.355" v="894"/>
          <ac:spMkLst>
            <pc:docMk/>
            <pc:sldMk cId="2703100914" sldId="257"/>
            <ac:spMk id="9" creationId="{A42D7633-378B-249A-25D7-3A9C9A334A36}"/>
          </ac:spMkLst>
        </pc:spChg>
        <pc:spChg chg="add del mod">
          <ac:chgData name="Pratyasha Basak" userId="76df2e8ac3347378" providerId="LiveId" clId="{40602E5F-5B74-446D-8009-5845C1CC2949}" dt="2024-11-15T18:27:18.226" v="1172" actId="478"/>
          <ac:spMkLst>
            <pc:docMk/>
            <pc:sldMk cId="2703100914" sldId="257"/>
            <ac:spMk id="10" creationId="{B83CEE17-9B8D-F160-ACCA-D7E43F152586}"/>
          </ac:spMkLst>
        </pc:spChg>
        <pc:spChg chg="add del mod">
          <ac:chgData name="Pratyasha Basak" userId="76df2e8ac3347378" providerId="LiveId" clId="{40602E5F-5B74-446D-8009-5845C1CC2949}" dt="2024-11-17T18:39:36.853" v="5205" actId="478"/>
          <ac:spMkLst>
            <pc:docMk/>
            <pc:sldMk cId="2703100914" sldId="257"/>
            <ac:spMk id="11" creationId="{6931CE0E-B82E-F9C8-0C6C-91000CA64841}"/>
          </ac:spMkLst>
        </pc:spChg>
        <pc:picChg chg="add mod modCrop">
          <ac:chgData name="Pratyasha Basak" userId="76df2e8ac3347378" providerId="LiveId" clId="{40602E5F-5B74-446D-8009-5845C1CC2949}" dt="2024-11-17T18:40:06.136" v="5212" actId="14100"/>
          <ac:picMkLst>
            <pc:docMk/>
            <pc:sldMk cId="2703100914" sldId="257"/>
            <ac:picMk id="4" creationId="{6AF2A3D3-2836-4585-242E-E98894C8B011}"/>
          </ac:picMkLst>
        </pc:picChg>
        <pc:picChg chg="add del mod">
          <ac:chgData name="Pratyasha Basak" userId="76df2e8ac3347378" providerId="LiveId" clId="{40602E5F-5B74-446D-8009-5845C1CC2949}" dt="2024-11-15T18:29:26.923" v="1448" actId="478"/>
          <ac:picMkLst>
            <pc:docMk/>
            <pc:sldMk cId="2703100914" sldId="257"/>
            <ac:picMk id="4" creationId="{D9515A48-A88E-AA34-A1E7-45E06C6B842B}"/>
          </ac:picMkLst>
        </pc:picChg>
      </pc:sldChg>
      <pc:sldChg chg="del">
        <pc:chgData name="Pratyasha Basak" userId="76df2e8ac3347378" providerId="LiveId" clId="{40602E5F-5B74-446D-8009-5845C1CC2949}" dt="2024-11-15T16:09:14.510" v="863" actId="47"/>
        <pc:sldMkLst>
          <pc:docMk/>
          <pc:sldMk cId="3432544544" sldId="258"/>
        </pc:sldMkLst>
      </pc:sldChg>
      <pc:sldChg chg="addSp delSp modSp mod ord modTransition delAnim modAnim">
        <pc:chgData name="Pratyasha Basak" userId="76df2e8ac3347378" providerId="LiveId" clId="{40602E5F-5B74-446D-8009-5845C1CC2949}" dt="2024-11-18T17:45:49.226" v="5359" actId="207"/>
        <pc:sldMkLst>
          <pc:docMk/>
          <pc:sldMk cId="4290314768" sldId="260"/>
        </pc:sldMkLst>
        <pc:spChg chg="mod">
          <ac:chgData name="Pratyasha Basak" userId="76df2e8ac3347378" providerId="LiveId" clId="{40602E5F-5B74-446D-8009-5845C1CC2949}" dt="2024-11-17T15:38:18.986" v="4235" actId="2711"/>
          <ac:spMkLst>
            <pc:docMk/>
            <pc:sldMk cId="4290314768" sldId="260"/>
            <ac:spMk id="2" creationId="{74A7F26B-3E78-4B5E-9420-BB0CF9162440}"/>
          </ac:spMkLst>
        </pc:spChg>
        <pc:spChg chg="add del mod">
          <ac:chgData name="Pratyasha Basak" userId="76df2e8ac3347378" providerId="LiveId" clId="{40602E5F-5B74-446D-8009-5845C1CC2949}" dt="2024-11-15T14:14:19.974" v="646" actId="478"/>
          <ac:spMkLst>
            <pc:docMk/>
            <pc:sldMk cId="4290314768" sldId="260"/>
            <ac:spMk id="3" creationId="{C5C505B8-A6FA-00FD-41D8-6476D6661D0E}"/>
          </ac:spMkLst>
        </pc:spChg>
        <pc:spChg chg="add del mod">
          <ac:chgData name="Pratyasha Basak" userId="76df2e8ac3347378" providerId="LiveId" clId="{40602E5F-5B74-446D-8009-5845C1CC2949}" dt="2024-11-17T15:38:07.167" v="4231" actId="478"/>
          <ac:spMkLst>
            <pc:docMk/>
            <pc:sldMk cId="4290314768" sldId="260"/>
            <ac:spMk id="4" creationId="{22CFFB6A-578E-724C-0934-8EAFDA320E5B}"/>
          </ac:spMkLst>
        </pc:spChg>
        <pc:spChg chg="mod">
          <ac:chgData name="Pratyasha Basak" userId="76df2e8ac3347378" providerId="LiveId" clId="{40602E5F-5B74-446D-8009-5845C1CC2949}" dt="2024-11-14T15:16:11.809" v="299"/>
          <ac:spMkLst>
            <pc:docMk/>
            <pc:sldMk cId="4290314768" sldId="260"/>
            <ac:spMk id="5" creationId="{17D13E28-BE7A-49D1-B774-38AAF5CF7D5E}"/>
          </ac:spMkLst>
        </pc:spChg>
        <pc:spChg chg="add del mod">
          <ac:chgData name="Pratyasha Basak" userId="76df2e8ac3347378" providerId="LiveId" clId="{40602E5F-5B74-446D-8009-5845C1CC2949}" dt="2024-11-15T18:54:11.708" v="1594" actId="478"/>
          <ac:spMkLst>
            <pc:docMk/>
            <pc:sldMk cId="4290314768" sldId="260"/>
            <ac:spMk id="7" creationId="{810965BB-223A-7351-2DAE-ADF0388020CE}"/>
          </ac:spMkLst>
        </pc:spChg>
        <pc:spChg chg="add mod topLvl">
          <ac:chgData name="Pratyasha Basak" userId="76df2e8ac3347378" providerId="LiveId" clId="{40602E5F-5B74-446D-8009-5845C1CC2949}" dt="2024-11-17T18:21:13.773" v="5076" actId="14100"/>
          <ac:spMkLst>
            <pc:docMk/>
            <pc:sldMk cId="4290314768" sldId="260"/>
            <ac:spMk id="8" creationId="{2AFD41F4-BA63-382B-0049-EDE6080AAC7B}"/>
          </ac:spMkLst>
        </pc:spChg>
        <pc:spChg chg="add mod topLvl">
          <ac:chgData name="Pratyasha Basak" userId="76df2e8ac3347378" providerId="LiveId" clId="{40602E5F-5B74-446D-8009-5845C1CC2949}" dt="2024-11-17T18:21:06.538" v="5074" actId="14100"/>
          <ac:spMkLst>
            <pc:docMk/>
            <pc:sldMk cId="4290314768" sldId="260"/>
            <ac:spMk id="9" creationId="{C3D3480F-5A3E-0207-A51E-CCE2FE04C811}"/>
          </ac:spMkLst>
        </pc:spChg>
        <pc:spChg chg="add mod topLvl">
          <ac:chgData name="Pratyasha Basak" userId="76df2e8ac3347378" providerId="LiveId" clId="{40602E5F-5B74-446D-8009-5845C1CC2949}" dt="2024-11-18T17:45:44.867" v="5358" actId="207"/>
          <ac:spMkLst>
            <pc:docMk/>
            <pc:sldMk cId="4290314768" sldId="260"/>
            <ac:spMk id="10" creationId="{7D41223C-E989-3923-9AA3-33D0DC101867}"/>
          </ac:spMkLst>
        </pc:spChg>
        <pc:spChg chg="add mod topLvl">
          <ac:chgData name="Pratyasha Basak" userId="76df2e8ac3347378" providerId="LiveId" clId="{40602E5F-5B74-446D-8009-5845C1CC2949}" dt="2024-11-18T17:40:20.214" v="5356" actId="20577"/>
          <ac:spMkLst>
            <pc:docMk/>
            <pc:sldMk cId="4290314768" sldId="260"/>
            <ac:spMk id="11" creationId="{938B6205-E54B-D1F6-DE96-CF8333155B2E}"/>
          </ac:spMkLst>
        </pc:spChg>
        <pc:spChg chg="add mod topLvl">
          <ac:chgData name="Pratyasha Basak" userId="76df2e8ac3347378" providerId="LiveId" clId="{40602E5F-5B74-446D-8009-5845C1CC2949}" dt="2024-11-18T17:45:49.226" v="5359" actId="207"/>
          <ac:spMkLst>
            <pc:docMk/>
            <pc:sldMk cId="4290314768" sldId="260"/>
            <ac:spMk id="12" creationId="{323C0B85-E98A-911F-A289-271B49F54FC1}"/>
          </ac:spMkLst>
        </pc:spChg>
        <pc:spChg chg="add mod topLvl">
          <ac:chgData name="Pratyasha Basak" userId="76df2e8ac3347378" providerId="LiveId" clId="{40602E5F-5B74-446D-8009-5845C1CC2949}" dt="2024-11-17T18:49:20.542" v="5320" actId="20577"/>
          <ac:spMkLst>
            <pc:docMk/>
            <pc:sldMk cId="4290314768" sldId="260"/>
            <ac:spMk id="13" creationId="{72E152B0-AFD3-2D23-9D0D-860BDF2607C7}"/>
          </ac:spMkLst>
        </pc:spChg>
        <pc:grpChg chg="add del mod">
          <ac:chgData name="Pratyasha Basak" userId="76df2e8ac3347378" providerId="LiveId" clId="{40602E5F-5B74-446D-8009-5845C1CC2949}" dt="2024-11-16T16:21:51.533" v="2229" actId="165"/>
          <ac:grpSpMkLst>
            <pc:docMk/>
            <pc:sldMk cId="4290314768" sldId="260"/>
            <ac:grpSpMk id="14" creationId="{D7BACA1B-7FFC-C3CF-FBDB-B34311B5539D}"/>
          </ac:grpSpMkLst>
        </pc:grpChg>
        <pc:picChg chg="del">
          <ac:chgData name="Pratyasha Basak" userId="76df2e8ac3347378" providerId="LiveId" clId="{40602E5F-5B74-446D-8009-5845C1CC2949}" dt="2024-11-13T06:42:19.732" v="1" actId="478"/>
          <ac:picMkLst>
            <pc:docMk/>
            <pc:sldMk cId="4290314768" sldId="260"/>
            <ac:picMk id="4" creationId="{00000000-0000-0000-0000-000000000000}"/>
          </ac:picMkLst>
        </pc:picChg>
      </pc:sldChg>
      <pc:sldChg chg="del">
        <pc:chgData name="Pratyasha Basak" userId="76df2e8ac3347378" providerId="LiveId" clId="{40602E5F-5B74-446D-8009-5845C1CC2949}" dt="2024-11-15T16:09:14.510" v="863" actId="47"/>
        <pc:sldMkLst>
          <pc:docMk/>
          <pc:sldMk cId="675266686" sldId="262"/>
        </pc:sldMkLst>
      </pc:sldChg>
      <pc:sldChg chg="addSp delSp modSp mod modTransition modAnim">
        <pc:chgData name="Pratyasha Basak" userId="76df2e8ac3347378" providerId="LiveId" clId="{40602E5F-5B74-446D-8009-5845C1CC2949}" dt="2024-11-17T14:27:31.162" v="4131"/>
        <pc:sldMkLst>
          <pc:docMk/>
          <pc:sldMk cId="3544771936" sldId="273"/>
        </pc:sldMkLst>
        <pc:spChg chg="mod">
          <ac:chgData name="Pratyasha Basak" userId="76df2e8ac3347378" providerId="LiveId" clId="{40602E5F-5B74-446D-8009-5845C1CC2949}" dt="2024-11-17T04:31:18.691" v="2436" actId="255"/>
          <ac:spMkLst>
            <pc:docMk/>
            <pc:sldMk cId="3544771936" sldId="273"/>
            <ac:spMk id="2" creationId="{74A7F26B-3E78-4B5E-9420-BB0CF9162440}"/>
          </ac:spMkLst>
        </pc:spChg>
        <pc:spChg chg="add del mod">
          <ac:chgData name="Pratyasha Basak" userId="76df2e8ac3347378" providerId="LiveId" clId="{40602E5F-5B74-446D-8009-5845C1CC2949}" dt="2024-11-15T19:16:05.993" v="1735" actId="478"/>
          <ac:spMkLst>
            <pc:docMk/>
            <pc:sldMk cId="3544771936" sldId="273"/>
            <ac:spMk id="3" creationId="{CDA3F044-A6BB-5436-3983-C529C4A01DA1}"/>
          </ac:spMkLst>
        </pc:spChg>
        <pc:spChg chg="add">
          <ac:chgData name="Pratyasha Basak" userId="76df2e8ac3347378" providerId="LiveId" clId="{40602E5F-5B74-446D-8009-5845C1CC2949}" dt="2024-11-15T15:38:53.401" v="779"/>
          <ac:spMkLst>
            <pc:docMk/>
            <pc:sldMk cId="3544771936" sldId="273"/>
            <ac:spMk id="4" creationId="{B059C919-2FD7-D4C5-FE90-69FFA8116773}"/>
          </ac:spMkLst>
        </pc:spChg>
        <pc:spChg chg="add del mod">
          <ac:chgData name="Pratyasha Basak" userId="76df2e8ac3347378" providerId="LiveId" clId="{40602E5F-5B74-446D-8009-5845C1CC2949}" dt="2024-11-13T06:44:34.669" v="15" actId="478"/>
          <ac:spMkLst>
            <pc:docMk/>
            <pc:sldMk cId="3544771936" sldId="273"/>
            <ac:spMk id="4" creationId="{DD1A9E89-7DD7-9D97-3BC2-125B66337548}"/>
          </ac:spMkLst>
        </pc:spChg>
        <pc:spChg chg="mod">
          <ac:chgData name="Pratyasha Basak" userId="76df2e8ac3347378" providerId="LiveId" clId="{40602E5F-5B74-446D-8009-5845C1CC2949}" dt="2024-11-14T15:16:21.814" v="301"/>
          <ac:spMkLst>
            <pc:docMk/>
            <pc:sldMk cId="3544771936" sldId="273"/>
            <ac:spMk id="5" creationId="{17D13E28-BE7A-49D1-B774-38AAF5CF7D5E}"/>
          </ac:spMkLst>
        </pc:spChg>
        <pc:spChg chg="add">
          <ac:chgData name="Pratyasha Basak" userId="76df2e8ac3347378" providerId="LiveId" clId="{40602E5F-5B74-446D-8009-5845C1CC2949}" dt="2024-11-15T15:38:59.897" v="781"/>
          <ac:spMkLst>
            <pc:docMk/>
            <pc:sldMk cId="3544771936" sldId="273"/>
            <ac:spMk id="7" creationId="{D953BCE9-5DC8-268D-CAEB-7E892A6DA68C}"/>
          </ac:spMkLst>
        </pc:spChg>
        <pc:spChg chg="add del mod">
          <ac:chgData name="Pratyasha Basak" userId="76df2e8ac3347378" providerId="LiveId" clId="{40602E5F-5B74-446D-8009-5845C1CC2949}" dt="2024-11-15T19:23:16.086" v="1875" actId="11529"/>
          <ac:spMkLst>
            <pc:docMk/>
            <pc:sldMk cId="3544771936" sldId="273"/>
            <ac:spMk id="10" creationId="{9A296AAB-19A1-7C33-C1DC-09F5D3906418}"/>
          </ac:spMkLst>
        </pc:spChg>
        <pc:spChg chg="add del mod">
          <ac:chgData name="Pratyasha Basak" userId="76df2e8ac3347378" providerId="LiveId" clId="{40602E5F-5B74-446D-8009-5845C1CC2949}" dt="2024-11-15T19:23:13.654" v="1870"/>
          <ac:spMkLst>
            <pc:docMk/>
            <pc:sldMk cId="3544771936" sldId="273"/>
            <ac:spMk id="11" creationId="{79015EF7-3CB4-0BAD-ED07-7D1FE382786B}"/>
          </ac:spMkLst>
        </pc:spChg>
        <pc:spChg chg="mod">
          <ac:chgData name="Pratyasha Basak" userId="76df2e8ac3347378" providerId="LiveId" clId="{40602E5F-5B74-446D-8009-5845C1CC2949}" dt="2024-11-15T19:23:12.528" v="1868"/>
          <ac:spMkLst>
            <pc:docMk/>
            <pc:sldMk cId="3544771936" sldId="273"/>
            <ac:spMk id="12" creationId="{490B5457-C4D5-79B7-2206-F03B568B2ABE}"/>
          </ac:spMkLst>
        </pc:spChg>
        <pc:spChg chg="add mod">
          <ac:chgData name="Pratyasha Basak" userId="76df2e8ac3347378" providerId="LiveId" clId="{40602E5F-5B74-446D-8009-5845C1CC2949}" dt="2024-11-17T04:33:50.948" v="2467" actId="113"/>
          <ac:spMkLst>
            <pc:docMk/>
            <pc:sldMk cId="3544771936" sldId="273"/>
            <ac:spMk id="13" creationId="{7A94073F-0FD9-D798-0AD9-363100F4133D}"/>
          </ac:spMkLst>
        </pc:spChg>
        <pc:spChg chg="add del mod">
          <ac:chgData name="Pratyasha Basak" userId="76df2e8ac3347378" providerId="LiveId" clId="{40602E5F-5B74-446D-8009-5845C1CC2949}" dt="2024-11-16T18:51:16.369" v="2405" actId="478"/>
          <ac:spMkLst>
            <pc:docMk/>
            <pc:sldMk cId="3544771936" sldId="273"/>
            <ac:spMk id="14" creationId="{EF0F43E5-EF2C-D2D5-79F8-AF44D4D26450}"/>
          </ac:spMkLst>
        </pc:spChg>
        <pc:picChg chg="del">
          <ac:chgData name="Pratyasha Basak" userId="76df2e8ac3347378" providerId="LiveId" clId="{40602E5F-5B74-446D-8009-5845C1CC2949}" dt="2024-11-13T06:44:01.207" v="10" actId="478"/>
          <ac:picMkLst>
            <pc:docMk/>
            <pc:sldMk cId="3544771936" sldId="273"/>
            <ac:picMk id="7" creationId="{00000000-0000-0000-0000-000000000000}"/>
          </ac:picMkLst>
        </pc:picChg>
        <pc:picChg chg="add del mod">
          <ac:chgData name="Pratyasha Basak" userId="76df2e8ac3347378" providerId="LiveId" clId="{40602E5F-5B74-446D-8009-5845C1CC2949}" dt="2024-11-15T19:23:21.865" v="1879" actId="478"/>
          <ac:picMkLst>
            <pc:docMk/>
            <pc:sldMk cId="3544771936" sldId="273"/>
            <ac:picMk id="9" creationId="{18D9FE8B-3FC6-8300-2A27-8573A6D8EF3F}"/>
          </ac:picMkLst>
        </pc:picChg>
      </pc:sldChg>
      <pc:sldChg chg="addSp delSp modSp mod ord modTransition modAnim">
        <pc:chgData name="Pratyasha Basak" userId="76df2e8ac3347378" providerId="LiveId" clId="{40602E5F-5B74-446D-8009-5845C1CC2949}" dt="2024-11-17T14:33:16.476" v="4186"/>
        <pc:sldMkLst>
          <pc:docMk/>
          <pc:sldMk cId="2647077785" sldId="275"/>
        </pc:sldMkLst>
        <pc:spChg chg="mod">
          <ac:chgData name="Pratyasha Basak" userId="76df2e8ac3347378" providerId="LiveId" clId="{40602E5F-5B74-446D-8009-5845C1CC2949}" dt="2024-11-17T04:52:55.762" v="2541" actId="122"/>
          <ac:spMkLst>
            <pc:docMk/>
            <pc:sldMk cId="2647077785" sldId="275"/>
            <ac:spMk id="2" creationId="{74A7F26B-3E78-4B5E-9420-BB0CF9162440}"/>
          </ac:spMkLst>
        </pc:spChg>
        <pc:spChg chg="del">
          <ac:chgData name="Pratyasha Basak" userId="76df2e8ac3347378" providerId="LiveId" clId="{40602E5F-5B74-446D-8009-5845C1CC2949}" dt="2024-11-14T15:05:05.296" v="29" actId="478"/>
          <ac:spMkLst>
            <pc:docMk/>
            <pc:sldMk cId="2647077785" sldId="275"/>
            <ac:spMk id="3" creationId="{00000000-0000-0000-0000-000000000000}"/>
          </ac:spMkLst>
        </pc:spChg>
        <pc:spChg chg="add del mod">
          <ac:chgData name="Pratyasha Basak" userId="76df2e8ac3347378" providerId="LiveId" clId="{40602E5F-5B74-446D-8009-5845C1CC2949}" dt="2024-11-16T13:21:09.317" v="1906"/>
          <ac:spMkLst>
            <pc:docMk/>
            <pc:sldMk cId="2647077785" sldId="275"/>
            <ac:spMk id="3" creationId="{0FEB0E09-4E22-FE6A-BE20-21E83C382E5B}"/>
          </ac:spMkLst>
        </pc:spChg>
        <pc:spChg chg="add mod">
          <ac:chgData name="Pratyasha Basak" userId="76df2e8ac3347378" providerId="LiveId" clId="{40602E5F-5B74-446D-8009-5845C1CC2949}" dt="2024-11-17T14:32:04.906" v="4179" actId="1582"/>
          <ac:spMkLst>
            <pc:docMk/>
            <pc:sldMk cId="2647077785" sldId="275"/>
            <ac:spMk id="3" creationId="{5D2C66BE-70CA-3CC3-0CE3-0D554BA6F901}"/>
          </ac:spMkLst>
        </pc:spChg>
        <pc:spChg chg="add del mod">
          <ac:chgData name="Pratyasha Basak" userId="76df2e8ac3347378" providerId="LiveId" clId="{40602E5F-5B74-446D-8009-5845C1CC2949}" dt="2024-11-15T16:19:01.941" v="866"/>
          <ac:spMkLst>
            <pc:docMk/>
            <pc:sldMk cId="2647077785" sldId="275"/>
            <ac:spMk id="3" creationId="{63829E09-F0A5-F410-52A3-94669A67F8D9}"/>
          </ac:spMkLst>
        </pc:spChg>
        <pc:spChg chg="mod">
          <ac:chgData name="Pratyasha Basak" userId="76df2e8ac3347378" providerId="LiveId" clId="{40602E5F-5B74-446D-8009-5845C1CC2949}" dt="2024-11-14T15:16:27.669" v="302"/>
          <ac:spMkLst>
            <pc:docMk/>
            <pc:sldMk cId="2647077785" sldId="275"/>
            <ac:spMk id="5" creationId="{17D13E28-BE7A-49D1-B774-38AAF5CF7D5E}"/>
          </ac:spMkLst>
        </pc:spChg>
        <pc:spChg chg="add mod">
          <ac:chgData name="Pratyasha Basak" userId="76df2e8ac3347378" providerId="LiveId" clId="{40602E5F-5B74-446D-8009-5845C1CC2949}" dt="2024-11-17T14:31:55.453" v="4178" actId="1076"/>
          <ac:spMkLst>
            <pc:docMk/>
            <pc:sldMk cId="2647077785" sldId="275"/>
            <ac:spMk id="8" creationId="{5116C291-9C25-04C6-BF3A-B42388CB366A}"/>
          </ac:spMkLst>
        </pc:spChg>
        <pc:spChg chg="add mod">
          <ac:chgData name="Pratyasha Basak" userId="76df2e8ac3347378" providerId="LiveId" clId="{40602E5F-5B74-446D-8009-5845C1CC2949}" dt="2024-11-17T14:31:46.540" v="4177" actId="14861"/>
          <ac:spMkLst>
            <pc:docMk/>
            <pc:sldMk cId="2647077785" sldId="275"/>
            <ac:spMk id="11" creationId="{8B72734B-9F47-D6D9-C5AE-EA505D791325}"/>
          </ac:spMkLst>
        </pc:spChg>
        <pc:picChg chg="add del mod modCrop">
          <ac:chgData name="Pratyasha Basak" userId="76df2e8ac3347378" providerId="LiveId" clId="{40602E5F-5B74-446D-8009-5845C1CC2949}" dt="2024-11-17T12:04:24.402" v="2930" actId="478"/>
          <ac:picMkLst>
            <pc:docMk/>
            <pc:sldMk cId="2647077785" sldId="275"/>
            <ac:picMk id="7" creationId="{5DD547B9-DC78-2BC0-5C77-EE34D5CB57F7}"/>
          </ac:picMkLst>
        </pc:picChg>
        <pc:picChg chg="add mod modCrop">
          <ac:chgData name="Pratyasha Basak" userId="76df2e8ac3347378" providerId="LiveId" clId="{40602E5F-5B74-446D-8009-5845C1CC2949}" dt="2024-11-17T12:16:33.174" v="3509" actId="1440"/>
          <ac:picMkLst>
            <pc:docMk/>
            <pc:sldMk cId="2647077785" sldId="275"/>
            <ac:picMk id="10" creationId="{B225C100-072D-384F-1B43-EBCA214E10AC}"/>
          </ac:picMkLst>
        </pc:picChg>
      </pc:sldChg>
      <pc:sldChg chg="addSp delSp modSp mod ord modTransition modAnim">
        <pc:chgData name="Pratyasha Basak" userId="76df2e8ac3347378" providerId="LiveId" clId="{40602E5F-5B74-446D-8009-5845C1CC2949}" dt="2024-11-18T17:52:08.121" v="5599" actId="6549"/>
        <pc:sldMkLst>
          <pc:docMk/>
          <pc:sldMk cId="3859197939" sldId="277"/>
        </pc:sldMkLst>
        <pc:spChg chg="mod">
          <ac:chgData name="Pratyasha Basak" userId="76df2e8ac3347378" providerId="LiveId" clId="{40602E5F-5B74-446D-8009-5845C1CC2949}" dt="2024-11-17T14:19:40.409" v="4106" actId="20577"/>
          <ac:spMkLst>
            <pc:docMk/>
            <pc:sldMk cId="3859197939" sldId="277"/>
            <ac:spMk id="2" creationId="{74A7F26B-3E78-4B5E-9420-BB0CF9162440}"/>
          </ac:spMkLst>
        </pc:spChg>
        <pc:spChg chg="add del mod">
          <ac:chgData name="Pratyasha Basak" userId="76df2e8ac3347378" providerId="LiveId" clId="{40602E5F-5B74-446D-8009-5845C1CC2949}" dt="2024-11-16T16:07:12.654" v="2103"/>
          <ac:spMkLst>
            <pc:docMk/>
            <pc:sldMk cId="3859197939" sldId="277"/>
            <ac:spMk id="3" creationId="{9E3E38CC-ED95-DAA0-D43E-C950535DC0FB}"/>
          </ac:spMkLst>
        </pc:spChg>
        <pc:spChg chg="mod">
          <ac:chgData name="Pratyasha Basak" userId="76df2e8ac3347378" providerId="LiveId" clId="{40602E5F-5B74-446D-8009-5845C1CC2949}" dt="2024-11-14T15:16:32.443" v="303"/>
          <ac:spMkLst>
            <pc:docMk/>
            <pc:sldMk cId="3859197939" sldId="277"/>
            <ac:spMk id="5" creationId="{17D13E28-BE7A-49D1-B774-38AAF5CF7D5E}"/>
          </ac:spMkLst>
        </pc:spChg>
        <pc:spChg chg="del">
          <ac:chgData name="Pratyasha Basak" userId="76df2e8ac3347378" providerId="LiveId" clId="{40602E5F-5B74-446D-8009-5845C1CC2949}" dt="2024-11-13T06:44:56.677" v="17" actId="478"/>
          <ac:spMkLst>
            <pc:docMk/>
            <pc:sldMk cId="3859197939" sldId="277"/>
            <ac:spMk id="8" creationId="{00000000-0000-0000-0000-000000000000}"/>
          </ac:spMkLst>
        </pc:spChg>
        <pc:spChg chg="add mod">
          <ac:chgData name="Pratyasha Basak" userId="76df2e8ac3347378" providerId="LiveId" clId="{40602E5F-5B74-446D-8009-5845C1CC2949}" dt="2024-11-17T14:25:57.870" v="4126" actId="113"/>
          <ac:spMkLst>
            <pc:docMk/>
            <pc:sldMk cId="3859197939" sldId="277"/>
            <ac:spMk id="8" creationId="{626949F3-EBE6-994D-5C0C-B30A5C2A7038}"/>
          </ac:spMkLst>
        </pc:spChg>
        <pc:spChg chg="add mod">
          <ac:chgData name="Pratyasha Basak" userId="76df2e8ac3347378" providerId="LiveId" clId="{40602E5F-5B74-446D-8009-5845C1CC2949}" dt="2024-11-13T06:44:27.379" v="13"/>
          <ac:spMkLst>
            <pc:docMk/>
            <pc:sldMk cId="3859197939" sldId="277"/>
            <ac:spMk id="9" creationId="{109C879A-12C1-27E6-E1CE-CE1F179F0CF1}"/>
          </ac:spMkLst>
        </pc:spChg>
        <pc:spChg chg="add del mod">
          <ac:chgData name="Pratyasha Basak" userId="76df2e8ac3347378" providerId="LiveId" clId="{40602E5F-5B74-446D-8009-5845C1CC2949}" dt="2024-11-17T13:56:21.846" v="3823" actId="478"/>
          <ac:spMkLst>
            <pc:docMk/>
            <pc:sldMk cId="3859197939" sldId="277"/>
            <ac:spMk id="9" creationId="{112B09A7-FD11-1522-51F9-C27ACED1E378}"/>
          </ac:spMkLst>
        </pc:spChg>
        <pc:spChg chg="add mod">
          <ac:chgData name="Pratyasha Basak" userId="76df2e8ac3347378" providerId="LiveId" clId="{40602E5F-5B74-446D-8009-5845C1CC2949}" dt="2024-11-13T06:44:27.379" v="13"/>
          <ac:spMkLst>
            <pc:docMk/>
            <pc:sldMk cId="3859197939" sldId="277"/>
            <ac:spMk id="10" creationId="{0574AEBD-DAA6-B9C9-6DFF-F7883139FD06}"/>
          </ac:spMkLst>
        </pc:spChg>
        <pc:spChg chg="add mod">
          <ac:chgData name="Pratyasha Basak" userId="76df2e8ac3347378" providerId="LiveId" clId="{40602E5F-5B74-446D-8009-5845C1CC2949}" dt="2024-11-18T17:52:08.121" v="5599" actId="6549"/>
          <ac:spMkLst>
            <pc:docMk/>
            <pc:sldMk cId="3859197939" sldId="277"/>
            <ac:spMk id="10" creationId="{AE6342AC-6A9A-04A4-3968-712541559A11}"/>
          </ac:spMkLst>
        </pc:spChg>
        <pc:graphicFrameChg chg="add mod">
          <ac:chgData name="Pratyasha Basak" userId="76df2e8ac3347378" providerId="LiveId" clId="{40602E5F-5B74-446D-8009-5845C1CC2949}" dt="2024-11-13T06:44:24.258" v="12"/>
          <ac:graphicFrameMkLst>
            <pc:docMk/>
            <pc:sldMk cId="3859197939" sldId="277"/>
            <ac:graphicFrameMk id="3" creationId="{995EEA37-CC1B-CC5E-A833-34595AF34AA5}"/>
          </ac:graphicFrameMkLst>
        </pc:graphicFrameChg>
        <pc:graphicFrameChg chg="add mod">
          <ac:chgData name="Pratyasha Basak" userId="76df2e8ac3347378" providerId="LiveId" clId="{40602E5F-5B74-446D-8009-5845C1CC2949}" dt="2024-11-13T06:44:24.258" v="12"/>
          <ac:graphicFrameMkLst>
            <pc:docMk/>
            <pc:sldMk cId="3859197939" sldId="277"/>
            <ac:graphicFrameMk id="4" creationId="{EAD27FE1-1EF7-CBF4-7A72-9962FF71DAA2}"/>
          </ac:graphicFrameMkLst>
        </pc:graphicFrameChg>
        <pc:graphicFrameChg chg="add mod">
          <ac:chgData name="Pratyasha Basak" userId="76df2e8ac3347378" providerId="LiveId" clId="{40602E5F-5B74-446D-8009-5845C1CC2949}" dt="2024-11-13T06:44:24.258" v="12"/>
          <ac:graphicFrameMkLst>
            <pc:docMk/>
            <pc:sldMk cId="3859197939" sldId="277"/>
            <ac:graphicFrameMk id="7" creationId="{438399E3-608F-92C1-D8EC-4F5559212B41}"/>
          </ac:graphicFrameMkLst>
        </pc:graphicFrameChg>
        <pc:graphicFrameChg chg="add mod">
          <ac:chgData name="Pratyasha Basak" userId="76df2e8ac3347378" providerId="LiveId" clId="{40602E5F-5B74-446D-8009-5845C1CC2949}" dt="2024-11-17T14:26:29.910" v="4127" actId="14861"/>
          <ac:graphicFrameMkLst>
            <pc:docMk/>
            <pc:sldMk cId="3859197939" sldId="277"/>
            <ac:graphicFrameMk id="7" creationId="{BB1D4A26-0A32-4AFC-84FC-FF684EAEA750}"/>
          </ac:graphicFrameMkLst>
        </pc:graphicFrameChg>
        <pc:picChg chg="add mod">
          <ac:chgData name="Pratyasha Basak" userId="76df2e8ac3347378" providerId="LiveId" clId="{40602E5F-5B74-446D-8009-5845C1CC2949}" dt="2024-11-13T06:44:27.379" v="13"/>
          <ac:picMkLst>
            <pc:docMk/>
            <pc:sldMk cId="3859197939" sldId="277"/>
            <ac:picMk id="1025" creationId="{F0895583-2394-BFFC-157F-F30DA373F373}"/>
          </ac:picMkLst>
        </pc:picChg>
      </pc:sldChg>
      <pc:sldChg chg="del">
        <pc:chgData name="Pratyasha Basak" userId="76df2e8ac3347378" providerId="LiveId" clId="{40602E5F-5B74-446D-8009-5845C1CC2949}" dt="2024-11-15T16:09:14.510" v="863" actId="47"/>
        <pc:sldMkLst>
          <pc:docMk/>
          <pc:sldMk cId="4035324674" sldId="281"/>
        </pc:sldMkLst>
      </pc:sldChg>
      <pc:sldChg chg="delSp modSp del mod">
        <pc:chgData name="Pratyasha Basak" userId="76df2e8ac3347378" providerId="LiveId" clId="{40602E5F-5B74-446D-8009-5845C1CC2949}" dt="2024-11-17T12:08:52.657" v="3365" actId="47"/>
        <pc:sldMkLst>
          <pc:docMk/>
          <pc:sldMk cId="1646460146" sldId="282"/>
        </pc:sldMkLst>
        <pc:spChg chg="mod">
          <ac:chgData name="Pratyasha Basak" userId="76df2e8ac3347378" providerId="LiveId" clId="{40602E5F-5B74-446D-8009-5845C1CC2949}" dt="2024-11-17T04:54:03.337" v="2554" actId="14100"/>
          <ac:spMkLst>
            <pc:docMk/>
            <pc:sldMk cId="1646460146" sldId="282"/>
            <ac:spMk id="2" creationId="{74A7F26B-3E78-4B5E-9420-BB0CF9162440}"/>
          </ac:spMkLst>
        </pc:spChg>
        <pc:spChg chg="mod">
          <ac:chgData name="Pratyasha Basak" userId="76df2e8ac3347378" providerId="LiveId" clId="{40602E5F-5B74-446D-8009-5845C1CC2949}" dt="2024-11-14T15:16:17.630" v="300"/>
          <ac:spMkLst>
            <pc:docMk/>
            <pc:sldMk cId="1646460146" sldId="282"/>
            <ac:spMk id="5" creationId="{17D13E28-BE7A-49D1-B774-38AAF5CF7D5E}"/>
          </ac:spMkLst>
        </pc:spChg>
        <pc:spChg chg="del mod">
          <ac:chgData name="Pratyasha Basak" userId="76df2e8ac3347378" providerId="LiveId" clId="{40602E5F-5B74-446D-8009-5845C1CC2949}" dt="2024-11-13T06:43:34.574" v="7" actId="478"/>
          <ac:spMkLst>
            <pc:docMk/>
            <pc:sldMk cId="1646460146" sldId="282"/>
            <ac:spMk id="7" creationId="{00000000-0000-0000-0000-000000000000}"/>
          </ac:spMkLst>
        </pc:spChg>
        <pc:picChg chg="del">
          <ac:chgData name="Pratyasha Basak" userId="76df2e8ac3347378" providerId="LiveId" clId="{40602E5F-5B74-446D-8009-5845C1CC2949}" dt="2024-11-13T06:43:36.371" v="8" actId="478"/>
          <ac:picMkLst>
            <pc:docMk/>
            <pc:sldMk cId="1646460146" sldId="282"/>
            <ac:picMk id="8" creationId="{00000000-0000-0000-0000-000000000000}"/>
          </ac:picMkLst>
        </pc:picChg>
      </pc:sldChg>
      <pc:sldChg chg="del">
        <pc:chgData name="Pratyasha Basak" userId="76df2e8ac3347378" providerId="LiveId" clId="{40602E5F-5B74-446D-8009-5845C1CC2949}" dt="2024-11-15T16:09:14.510" v="863" actId="47"/>
        <pc:sldMkLst>
          <pc:docMk/>
          <pc:sldMk cId="3833577423" sldId="284"/>
        </pc:sldMkLst>
      </pc:sldChg>
      <pc:sldChg chg="del">
        <pc:chgData name="Pratyasha Basak" userId="76df2e8ac3347378" providerId="LiveId" clId="{40602E5F-5B74-446D-8009-5845C1CC2949}" dt="2024-11-15T16:09:14.510" v="863" actId="47"/>
        <pc:sldMkLst>
          <pc:docMk/>
          <pc:sldMk cId="2252930090" sldId="285"/>
        </pc:sldMkLst>
      </pc:sldChg>
      <pc:sldChg chg="addSp delSp modSp mod modTransition modAnim">
        <pc:chgData name="Pratyasha Basak" userId="76df2e8ac3347378" providerId="LiveId" clId="{40602E5F-5B74-446D-8009-5845C1CC2949}" dt="2024-11-17T18:19:44.298" v="5065"/>
        <pc:sldMkLst>
          <pc:docMk/>
          <pc:sldMk cId="2259040648" sldId="286"/>
        </pc:sldMkLst>
        <pc:spChg chg="mod">
          <ac:chgData name="Pratyasha Basak" userId="76df2e8ac3347378" providerId="LiveId" clId="{40602E5F-5B74-446D-8009-5845C1CC2949}" dt="2024-11-17T14:37:07.246" v="4203" actId="255"/>
          <ac:spMkLst>
            <pc:docMk/>
            <pc:sldMk cId="2259040648" sldId="286"/>
            <ac:spMk id="2" creationId="{74A7F26B-3E78-4B5E-9420-BB0CF9162440}"/>
          </ac:spMkLst>
        </pc:spChg>
        <pc:spChg chg="del">
          <ac:chgData name="Pratyasha Basak" userId="76df2e8ac3347378" providerId="LiveId" clId="{40602E5F-5B74-446D-8009-5845C1CC2949}" dt="2024-11-13T06:45:16.512" v="20" actId="478"/>
          <ac:spMkLst>
            <pc:docMk/>
            <pc:sldMk cId="2259040648" sldId="286"/>
            <ac:spMk id="3" creationId="{00000000-0000-0000-0000-000000000000}"/>
          </ac:spMkLst>
        </pc:spChg>
        <pc:spChg chg="add del mod">
          <ac:chgData name="Pratyasha Basak" userId="76df2e8ac3347378" providerId="LiveId" clId="{40602E5F-5B74-446D-8009-5845C1CC2949}" dt="2024-11-17T14:54:00.547" v="4226"/>
          <ac:spMkLst>
            <pc:docMk/>
            <pc:sldMk cId="2259040648" sldId="286"/>
            <ac:spMk id="3" creationId="{AA1A750B-C64B-D7DF-B054-2669D5AE0F82}"/>
          </ac:spMkLst>
        </pc:spChg>
        <pc:spChg chg="add del mod">
          <ac:chgData name="Pratyasha Basak" userId="76df2e8ac3347378" providerId="LiveId" clId="{40602E5F-5B74-446D-8009-5845C1CC2949}" dt="2024-11-17T16:13:58.222" v="4801" actId="478"/>
          <ac:spMkLst>
            <pc:docMk/>
            <pc:sldMk cId="2259040648" sldId="286"/>
            <ac:spMk id="4" creationId="{4DD8E71A-6C00-CAA7-195C-B6CC04C131C9}"/>
          </ac:spMkLst>
        </pc:spChg>
        <pc:spChg chg="mod">
          <ac:chgData name="Pratyasha Basak" userId="76df2e8ac3347378" providerId="LiveId" clId="{40602E5F-5B74-446D-8009-5845C1CC2949}" dt="2024-11-14T15:16:36.949" v="304"/>
          <ac:spMkLst>
            <pc:docMk/>
            <pc:sldMk cId="2259040648" sldId="286"/>
            <ac:spMk id="5" creationId="{17D13E28-BE7A-49D1-B774-38AAF5CF7D5E}"/>
          </ac:spMkLst>
        </pc:spChg>
        <pc:spChg chg="add del">
          <ac:chgData name="Pratyasha Basak" userId="76df2e8ac3347378" providerId="LiveId" clId="{40602E5F-5B74-446D-8009-5845C1CC2949}" dt="2024-11-17T16:07:23.897" v="4781" actId="478"/>
          <ac:spMkLst>
            <pc:docMk/>
            <pc:sldMk cId="2259040648" sldId="286"/>
            <ac:spMk id="7" creationId="{34E93A84-5ED0-A5D3-AAE3-3694C899EADB}"/>
          </ac:spMkLst>
        </pc:spChg>
        <pc:spChg chg="add del mod">
          <ac:chgData name="Pratyasha Basak" userId="76df2e8ac3347378" providerId="LiveId" clId="{40602E5F-5B74-446D-8009-5845C1CC2949}" dt="2024-11-17T16:13:59.749" v="4802" actId="478"/>
          <ac:spMkLst>
            <pc:docMk/>
            <pc:sldMk cId="2259040648" sldId="286"/>
            <ac:spMk id="8" creationId="{22BC68EC-52C9-1DF9-4ADB-4FE22F508DC5}"/>
          </ac:spMkLst>
        </pc:spChg>
        <pc:spChg chg="add del mod">
          <ac:chgData name="Pratyasha Basak" userId="76df2e8ac3347378" providerId="LiveId" clId="{40602E5F-5B74-446D-8009-5845C1CC2949}" dt="2024-11-17T16:15:58.118" v="4814" actId="478"/>
          <ac:spMkLst>
            <pc:docMk/>
            <pc:sldMk cId="2259040648" sldId="286"/>
            <ac:spMk id="11" creationId="{6432F10B-47D8-83B8-D087-249F4519BDE2}"/>
          </ac:spMkLst>
        </pc:spChg>
        <pc:spChg chg="add mod">
          <ac:chgData name="Pratyasha Basak" userId="76df2e8ac3347378" providerId="LiveId" clId="{40602E5F-5B74-446D-8009-5845C1CC2949}" dt="2024-11-17T18:18:59.243" v="5056" actId="164"/>
          <ac:spMkLst>
            <pc:docMk/>
            <pc:sldMk cId="2259040648" sldId="286"/>
            <ac:spMk id="17" creationId="{DB4F9790-BBF1-63EF-B262-39D8A688BD5A}"/>
          </ac:spMkLst>
        </pc:spChg>
        <pc:spChg chg="add mod">
          <ac:chgData name="Pratyasha Basak" userId="76df2e8ac3347378" providerId="LiveId" clId="{40602E5F-5B74-446D-8009-5845C1CC2949}" dt="2024-11-17T18:18:59.243" v="5056" actId="164"/>
          <ac:spMkLst>
            <pc:docMk/>
            <pc:sldMk cId="2259040648" sldId="286"/>
            <ac:spMk id="18" creationId="{0E934903-F16B-8042-9F81-60AE6CC3FE26}"/>
          </ac:spMkLst>
        </pc:spChg>
        <pc:spChg chg="add mod">
          <ac:chgData name="Pratyasha Basak" userId="76df2e8ac3347378" providerId="LiveId" clId="{40602E5F-5B74-446D-8009-5845C1CC2949}" dt="2024-11-17T16:25:35.505" v="4880" actId="20577"/>
          <ac:spMkLst>
            <pc:docMk/>
            <pc:sldMk cId="2259040648" sldId="286"/>
            <ac:spMk id="19" creationId="{6771C6DD-3D9A-1464-4D70-C8F4243C024D}"/>
          </ac:spMkLst>
        </pc:spChg>
        <pc:spChg chg="add del mod">
          <ac:chgData name="Pratyasha Basak" userId="76df2e8ac3347378" providerId="LiveId" clId="{40602E5F-5B74-446D-8009-5845C1CC2949}" dt="2024-11-17T16:23:47.420" v="4865" actId="478"/>
          <ac:spMkLst>
            <pc:docMk/>
            <pc:sldMk cId="2259040648" sldId="286"/>
            <ac:spMk id="20" creationId="{2BE734A5-5234-2A49-DA81-A924D05102C4}"/>
          </ac:spMkLst>
        </pc:spChg>
        <pc:spChg chg="add mod">
          <ac:chgData name="Pratyasha Basak" userId="76df2e8ac3347378" providerId="LiveId" clId="{40602E5F-5B74-446D-8009-5845C1CC2949}" dt="2024-11-17T18:18:59.243" v="5056" actId="164"/>
          <ac:spMkLst>
            <pc:docMk/>
            <pc:sldMk cId="2259040648" sldId="286"/>
            <ac:spMk id="21" creationId="{94806B93-5A50-6B46-31C0-5558225746C5}"/>
          </ac:spMkLst>
        </pc:spChg>
        <pc:spChg chg="add mod">
          <ac:chgData name="Pratyasha Basak" userId="76df2e8ac3347378" providerId="LiveId" clId="{40602E5F-5B74-446D-8009-5845C1CC2949}" dt="2024-11-17T16:25:40.088" v="4881" actId="1076"/>
          <ac:spMkLst>
            <pc:docMk/>
            <pc:sldMk cId="2259040648" sldId="286"/>
            <ac:spMk id="22" creationId="{2C8A633F-952A-BEFD-092B-33FC0D818F0E}"/>
          </ac:spMkLst>
        </pc:spChg>
        <pc:spChg chg="add mod">
          <ac:chgData name="Pratyasha Basak" userId="76df2e8ac3347378" providerId="LiveId" clId="{40602E5F-5B74-446D-8009-5845C1CC2949}" dt="2024-11-17T18:18:59.243" v="5056" actId="164"/>
          <ac:spMkLst>
            <pc:docMk/>
            <pc:sldMk cId="2259040648" sldId="286"/>
            <ac:spMk id="23" creationId="{4D767227-9883-6F41-DB73-488CAEC1EDA8}"/>
          </ac:spMkLst>
        </pc:spChg>
        <pc:spChg chg="add mod">
          <ac:chgData name="Pratyasha Basak" userId="76df2e8ac3347378" providerId="LiveId" clId="{40602E5F-5B74-446D-8009-5845C1CC2949}" dt="2024-11-17T16:26:28.610" v="4889" actId="20577"/>
          <ac:spMkLst>
            <pc:docMk/>
            <pc:sldMk cId="2259040648" sldId="286"/>
            <ac:spMk id="24" creationId="{C2F23353-E174-7362-5448-006FD54E461C}"/>
          </ac:spMkLst>
        </pc:spChg>
        <pc:grpChg chg="add mod">
          <ac:chgData name="Pratyasha Basak" userId="76df2e8ac3347378" providerId="LiveId" clId="{40602E5F-5B74-446D-8009-5845C1CC2949}" dt="2024-11-17T18:18:59.243" v="5056" actId="164"/>
          <ac:grpSpMkLst>
            <pc:docMk/>
            <pc:sldMk cId="2259040648" sldId="286"/>
            <ac:grpSpMk id="25" creationId="{96675E26-AAF3-BE38-8ED9-8D74F1F8A4CD}"/>
          </ac:grpSpMkLst>
        </pc:grpChg>
        <pc:picChg chg="del">
          <ac:chgData name="Pratyasha Basak" userId="76df2e8ac3347378" providerId="LiveId" clId="{40602E5F-5B74-446D-8009-5845C1CC2949}" dt="2024-11-13T06:45:12.094" v="19" actId="478"/>
          <ac:picMkLst>
            <pc:docMk/>
            <pc:sldMk cId="2259040648" sldId="286"/>
            <ac:picMk id="4" creationId="{00000000-0000-0000-0000-000000000000}"/>
          </ac:picMkLst>
        </pc:picChg>
        <pc:picChg chg="add del mod modCrop">
          <ac:chgData name="Pratyasha Basak" userId="76df2e8ac3347378" providerId="LiveId" clId="{40602E5F-5B74-446D-8009-5845C1CC2949}" dt="2024-11-17T16:10:26.478" v="4791" actId="478"/>
          <ac:picMkLst>
            <pc:docMk/>
            <pc:sldMk cId="2259040648" sldId="286"/>
            <ac:picMk id="10" creationId="{89BF4333-694B-817D-E91B-790B81BC69B5}"/>
          </ac:picMkLst>
        </pc:picChg>
        <pc:picChg chg="add del mod modCrop">
          <ac:chgData name="Pratyasha Basak" userId="76df2e8ac3347378" providerId="LiveId" clId="{40602E5F-5B74-446D-8009-5845C1CC2949}" dt="2024-11-17T16:19:56.169" v="4840" actId="478"/>
          <ac:picMkLst>
            <pc:docMk/>
            <pc:sldMk cId="2259040648" sldId="286"/>
            <ac:picMk id="16" creationId="{10AA8D85-3933-1760-3213-A1DCEDBF1E83}"/>
          </ac:picMkLst>
        </pc:picChg>
        <pc:cxnChg chg="add del mod">
          <ac:chgData name="Pratyasha Basak" userId="76df2e8ac3347378" providerId="LiveId" clId="{40602E5F-5B74-446D-8009-5845C1CC2949}" dt="2024-11-17T16:17:11.376" v="4817" actId="478"/>
          <ac:cxnSpMkLst>
            <pc:docMk/>
            <pc:sldMk cId="2259040648" sldId="286"/>
            <ac:cxnSpMk id="13" creationId="{0301E033-0243-99EF-E5D4-08917ABA42A1}"/>
          </ac:cxnSpMkLst>
        </pc:cxnChg>
      </pc:sldChg>
      <pc:sldChg chg="addSp delSp modSp mod modTransition addAnim delAnim modAnim">
        <pc:chgData name="Pratyasha Basak" userId="76df2e8ac3347378" providerId="LiveId" clId="{40602E5F-5B74-446D-8009-5845C1CC2949}" dt="2024-11-21T07:15:25.806" v="5605" actId="21"/>
        <pc:sldMkLst>
          <pc:docMk/>
          <pc:sldMk cId="4221891646" sldId="287"/>
        </pc:sldMkLst>
        <pc:spChg chg="mod">
          <ac:chgData name="Pratyasha Basak" userId="76df2e8ac3347378" providerId="LiveId" clId="{40602E5F-5B74-446D-8009-5845C1CC2949}" dt="2024-11-17T14:37:22.877" v="4206" actId="255"/>
          <ac:spMkLst>
            <pc:docMk/>
            <pc:sldMk cId="4221891646" sldId="287"/>
            <ac:spMk id="2" creationId="{74A7F26B-3E78-4B5E-9420-BB0CF9162440}"/>
          </ac:spMkLst>
        </pc:spChg>
        <pc:spChg chg="add mod">
          <ac:chgData name="Pratyasha Basak" userId="76df2e8ac3347378" providerId="LiveId" clId="{40602E5F-5B74-446D-8009-5845C1CC2949}" dt="2024-11-21T07:15:25.806" v="5605" actId="21"/>
          <ac:spMkLst>
            <pc:docMk/>
            <pc:sldMk cId="4221891646" sldId="287"/>
            <ac:spMk id="3" creationId="{222789B7-A176-81D2-0892-902C108D953E}"/>
          </ac:spMkLst>
        </pc:spChg>
        <pc:spChg chg="mod">
          <ac:chgData name="Pratyasha Basak" userId="76df2e8ac3347378" providerId="LiveId" clId="{40602E5F-5B74-446D-8009-5845C1CC2949}" dt="2024-11-14T15:16:40.557" v="305"/>
          <ac:spMkLst>
            <pc:docMk/>
            <pc:sldMk cId="4221891646" sldId="287"/>
            <ac:spMk id="5" creationId="{17D13E28-BE7A-49D1-B774-38AAF5CF7D5E}"/>
          </ac:spMkLst>
        </pc:spChg>
        <pc:picChg chg="del">
          <ac:chgData name="Pratyasha Basak" userId="76df2e8ac3347378" providerId="LiveId" clId="{40602E5F-5B74-446D-8009-5845C1CC2949}" dt="2024-11-13T06:45:39.934" v="22" actId="478"/>
          <ac:picMkLst>
            <pc:docMk/>
            <pc:sldMk cId="4221891646" sldId="287"/>
            <ac:picMk id="7" creationId="{00000000-0000-0000-0000-000000000000}"/>
          </ac:picMkLst>
        </pc:picChg>
      </pc:sldChg>
      <pc:sldChg chg="del">
        <pc:chgData name="Pratyasha Basak" userId="76df2e8ac3347378" providerId="LiveId" clId="{40602E5F-5B74-446D-8009-5845C1CC2949}" dt="2024-11-15T16:09:14.510" v="863" actId="47"/>
        <pc:sldMkLst>
          <pc:docMk/>
          <pc:sldMk cId="803662586" sldId="288"/>
        </pc:sldMkLst>
      </pc:sldChg>
      <pc:sldChg chg="del">
        <pc:chgData name="Pratyasha Basak" userId="76df2e8ac3347378" providerId="LiveId" clId="{40602E5F-5B74-446D-8009-5845C1CC2949}" dt="2024-11-15T16:09:14.510" v="863" actId="47"/>
        <pc:sldMkLst>
          <pc:docMk/>
          <pc:sldMk cId="2154104840" sldId="289"/>
        </pc:sldMkLst>
      </pc:sldChg>
      <pc:sldChg chg="del">
        <pc:chgData name="Pratyasha Basak" userId="76df2e8ac3347378" providerId="LiveId" clId="{40602E5F-5B74-446D-8009-5845C1CC2949}" dt="2024-11-15T16:09:14.510" v="863" actId="47"/>
        <pc:sldMkLst>
          <pc:docMk/>
          <pc:sldMk cId="4243650883" sldId="290"/>
        </pc:sldMkLst>
      </pc:sldChg>
      <pc:sldChg chg="del">
        <pc:chgData name="Pratyasha Basak" userId="76df2e8ac3347378" providerId="LiveId" clId="{40602E5F-5B74-446D-8009-5845C1CC2949}" dt="2024-11-15T16:09:14.510" v="863" actId="47"/>
        <pc:sldMkLst>
          <pc:docMk/>
          <pc:sldMk cId="2473199789" sldId="293"/>
        </pc:sldMkLst>
      </pc:sldChg>
      <pc:sldChg chg="del">
        <pc:chgData name="Pratyasha Basak" userId="76df2e8ac3347378" providerId="LiveId" clId="{40602E5F-5B74-446D-8009-5845C1CC2949}" dt="2024-11-15T16:09:14.510" v="863" actId="47"/>
        <pc:sldMkLst>
          <pc:docMk/>
          <pc:sldMk cId="4168710571" sldId="294"/>
        </pc:sldMkLst>
      </pc:sldChg>
      <pc:sldChg chg="del">
        <pc:chgData name="Pratyasha Basak" userId="76df2e8ac3347378" providerId="LiveId" clId="{40602E5F-5B74-446D-8009-5845C1CC2949}" dt="2024-11-15T16:09:14.510" v="863" actId="47"/>
        <pc:sldMkLst>
          <pc:docMk/>
          <pc:sldMk cId="1725515007" sldId="295"/>
        </pc:sldMkLst>
      </pc:sldChg>
      <pc:sldChg chg="del">
        <pc:chgData name="Pratyasha Basak" userId="76df2e8ac3347378" providerId="LiveId" clId="{40602E5F-5B74-446D-8009-5845C1CC2949}" dt="2024-11-15T16:09:14.510" v="863" actId="47"/>
        <pc:sldMkLst>
          <pc:docMk/>
          <pc:sldMk cId="1234003926" sldId="296"/>
        </pc:sldMkLst>
      </pc:sldChg>
      <pc:sldChg chg="del">
        <pc:chgData name="Pratyasha Basak" userId="76df2e8ac3347378" providerId="LiveId" clId="{40602E5F-5B74-446D-8009-5845C1CC2949}" dt="2024-11-15T16:09:14.510" v="863" actId="47"/>
        <pc:sldMkLst>
          <pc:docMk/>
          <pc:sldMk cId="3536770821" sldId="298"/>
        </pc:sldMkLst>
      </pc:sldChg>
      <pc:sldChg chg="del">
        <pc:chgData name="Pratyasha Basak" userId="76df2e8ac3347378" providerId="LiveId" clId="{40602E5F-5B74-446D-8009-5845C1CC2949}" dt="2024-11-15T16:09:14.510" v="863" actId="47"/>
        <pc:sldMkLst>
          <pc:docMk/>
          <pc:sldMk cId="1270371717" sldId="300"/>
        </pc:sldMkLst>
      </pc:sldChg>
      <pc:sldChg chg="del">
        <pc:chgData name="Pratyasha Basak" userId="76df2e8ac3347378" providerId="LiveId" clId="{40602E5F-5B74-446D-8009-5845C1CC2949}" dt="2024-11-15T16:09:14.510" v="863" actId="47"/>
        <pc:sldMkLst>
          <pc:docMk/>
          <pc:sldMk cId="3383933746" sldId="301"/>
        </pc:sldMkLst>
      </pc:sldChg>
      <pc:sldChg chg="del">
        <pc:chgData name="Pratyasha Basak" userId="76df2e8ac3347378" providerId="LiveId" clId="{40602E5F-5B74-446D-8009-5845C1CC2949}" dt="2024-11-15T16:09:14.510" v="863" actId="47"/>
        <pc:sldMkLst>
          <pc:docMk/>
          <pc:sldMk cId="2315779395" sldId="302"/>
        </pc:sldMkLst>
      </pc:sldChg>
      <pc:sldChg chg="del">
        <pc:chgData name="Pratyasha Basak" userId="76df2e8ac3347378" providerId="LiveId" clId="{40602E5F-5B74-446D-8009-5845C1CC2949}" dt="2024-11-15T16:09:14.510" v="863" actId="47"/>
        <pc:sldMkLst>
          <pc:docMk/>
          <pc:sldMk cId="3925249917" sldId="303"/>
        </pc:sldMkLst>
      </pc:sldChg>
      <pc:sldChg chg="del">
        <pc:chgData name="Pratyasha Basak" userId="76df2e8ac3347378" providerId="LiveId" clId="{40602E5F-5B74-446D-8009-5845C1CC2949}" dt="2024-11-15T16:09:14.510" v="863" actId="47"/>
        <pc:sldMkLst>
          <pc:docMk/>
          <pc:sldMk cId="3918090161" sldId="304"/>
        </pc:sldMkLst>
      </pc:sldChg>
      <pc:sldChg chg="del">
        <pc:chgData name="Pratyasha Basak" userId="76df2e8ac3347378" providerId="LiveId" clId="{40602E5F-5B74-446D-8009-5845C1CC2949}" dt="2024-11-15T16:09:14.510" v="863" actId="47"/>
        <pc:sldMkLst>
          <pc:docMk/>
          <pc:sldMk cId="1054880443" sldId="305"/>
        </pc:sldMkLst>
      </pc:sldChg>
      <pc:sldChg chg="addSp delSp modSp new del mod ord">
        <pc:chgData name="Pratyasha Basak" userId="76df2e8ac3347378" providerId="LiveId" clId="{40602E5F-5B74-446D-8009-5845C1CC2949}" dt="2024-11-16T12:48:26.923" v="1897" actId="47"/>
        <pc:sldMkLst>
          <pc:docMk/>
          <pc:sldMk cId="1589804052" sldId="306"/>
        </pc:sldMkLst>
        <pc:spChg chg="del">
          <ac:chgData name="Pratyasha Basak" userId="76df2e8ac3347378" providerId="LiveId" clId="{40602E5F-5B74-446D-8009-5845C1CC2949}" dt="2024-11-15T13:20:23.754" v="491" actId="478"/>
          <ac:spMkLst>
            <pc:docMk/>
            <pc:sldMk cId="1589804052" sldId="306"/>
            <ac:spMk id="2" creationId="{0D76F704-CD4E-C88E-5760-CC0E00761A1F}"/>
          </ac:spMkLst>
        </pc:spChg>
        <pc:spChg chg="del">
          <ac:chgData name="Pratyasha Basak" userId="76df2e8ac3347378" providerId="LiveId" clId="{40602E5F-5B74-446D-8009-5845C1CC2949}" dt="2024-11-15T13:20:16.624" v="490" actId="478"/>
          <ac:spMkLst>
            <pc:docMk/>
            <pc:sldMk cId="1589804052" sldId="306"/>
            <ac:spMk id="3" creationId="{78B94395-E456-4199-1D6E-B4EDC72CA913}"/>
          </ac:spMkLst>
        </pc:spChg>
        <pc:spChg chg="del">
          <ac:chgData name="Pratyasha Basak" userId="76df2e8ac3347378" providerId="LiveId" clId="{40602E5F-5B74-446D-8009-5845C1CC2949}" dt="2024-11-15T13:23:01.505" v="506" actId="478"/>
          <ac:spMkLst>
            <pc:docMk/>
            <pc:sldMk cId="1589804052" sldId="306"/>
            <ac:spMk id="4" creationId="{60B3C4C8-6519-8ADD-5474-1E3B476BFCF0}"/>
          </ac:spMkLst>
        </pc:spChg>
        <pc:spChg chg="mod">
          <ac:chgData name="Pratyasha Basak" userId="76df2e8ac3347378" providerId="LiveId" clId="{40602E5F-5B74-446D-8009-5845C1CC2949}" dt="2024-11-15T13:23:13.808" v="507"/>
          <ac:spMkLst>
            <pc:docMk/>
            <pc:sldMk cId="1589804052" sldId="306"/>
            <ac:spMk id="5" creationId="{F59B62DF-298E-8930-FBFD-89C4E08CB007}"/>
          </ac:spMkLst>
        </pc:spChg>
        <pc:spChg chg="add mod">
          <ac:chgData name="Pratyasha Basak" userId="76df2e8ac3347378" providerId="LiveId" clId="{40602E5F-5B74-446D-8009-5845C1CC2949}" dt="2024-11-15T19:04:27.428" v="1703" actId="1076"/>
          <ac:spMkLst>
            <pc:docMk/>
            <pc:sldMk cId="1589804052" sldId="306"/>
            <ac:spMk id="7" creationId="{F843EC3C-AD4B-3DA9-A7E5-12FA4FB0C5BE}"/>
          </ac:spMkLst>
        </pc:spChg>
        <pc:spChg chg="add mod">
          <ac:chgData name="Pratyasha Basak" userId="76df2e8ac3347378" providerId="LiveId" clId="{40602E5F-5B74-446D-8009-5845C1CC2949}" dt="2024-11-15T14:16:48.150" v="681" actId="14100"/>
          <ac:spMkLst>
            <pc:docMk/>
            <pc:sldMk cId="1589804052" sldId="306"/>
            <ac:spMk id="8" creationId="{69FE8A55-F361-A17A-EB6C-C5EDFA9D9D71}"/>
          </ac:spMkLst>
        </pc:spChg>
        <pc:spChg chg="add del mod">
          <ac:chgData name="Pratyasha Basak" userId="76df2e8ac3347378" providerId="LiveId" clId="{40602E5F-5B74-446D-8009-5845C1CC2949}" dt="2024-11-15T14:16:30.023" v="680" actId="478"/>
          <ac:spMkLst>
            <pc:docMk/>
            <pc:sldMk cId="1589804052" sldId="306"/>
            <ac:spMk id="9" creationId="{0FAA5EEC-EF6E-DCB0-2219-B798214B6862}"/>
          </ac:spMkLst>
        </pc:spChg>
        <pc:spChg chg="add del mod">
          <ac:chgData name="Pratyasha Basak" userId="76df2e8ac3347378" providerId="LiveId" clId="{40602E5F-5B74-446D-8009-5845C1CC2949}" dt="2024-11-15T14:22:50.939" v="692"/>
          <ac:spMkLst>
            <pc:docMk/>
            <pc:sldMk cId="1589804052" sldId="306"/>
            <ac:spMk id="10" creationId="{5D7E75E5-2746-2E5C-1C43-B680D4642F69}"/>
          </ac:spMkLst>
        </pc:spChg>
        <pc:spChg chg="add del mod">
          <ac:chgData name="Pratyasha Basak" userId="76df2e8ac3347378" providerId="LiveId" clId="{40602E5F-5B74-446D-8009-5845C1CC2949}" dt="2024-11-15T14:33:15.682" v="702"/>
          <ac:spMkLst>
            <pc:docMk/>
            <pc:sldMk cId="1589804052" sldId="306"/>
            <ac:spMk id="13" creationId="{598D32B6-8A05-9E23-97C6-329549D22CF5}"/>
          </ac:spMkLst>
        </pc:spChg>
        <pc:spChg chg="add del mod">
          <ac:chgData name="Pratyasha Basak" userId="76df2e8ac3347378" providerId="LiveId" clId="{40602E5F-5B74-446D-8009-5845C1CC2949}" dt="2024-11-15T14:33:41.598" v="710"/>
          <ac:spMkLst>
            <pc:docMk/>
            <pc:sldMk cId="1589804052" sldId="306"/>
            <ac:spMk id="16" creationId="{9684B812-DB54-870A-DB42-2948ED68D3F4}"/>
          </ac:spMkLst>
        </pc:spChg>
        <pc:picChg chg="add del mod">
          <ac:chgData name="Pratyasha Basak" userId="76df2e8ac3347378" providerId="LiveId" clId="{40602E5F-5B74-446D-8009-5845C1CC2949}" dt="2024-11-15T14:22:50.936" v="690" actId="478"/>
          <ac:picMkLst>
            <pc:docMk/>
            <pc:sldMk cId="1589804052" sldId="306"/>
            <ac:picMk id="12" creationId="{DE9F50AB-BC4B-A5E9-5CD9-862254502EED}"/>
          </ac:picMkLst>
        </pc:picChg>
        <pc:picChg chg="add del mod">
          <ac:chgData name="Pratyasha Basak" userId="76df2e8ac3347378" providerId="LiveId" clId="{40602E5F-5B74-446D-8009-5845C1CC2949}" dt="2024-11-15T14:33:15.681" v="700" actId="478"/>
          <ac:picMkLst>
            <pc:docMk/>
            <pc:sldMk cId="1589804052" sldId="306"/>
            <ac:picMk id="15" creationId="{5D063549-A22D-5BD8-8958-1A2042CAB8AA}"/>
          </ac:picMkLst>
        </pc:picChg>
        <pc:picChg chg="add mod">
          <ac:chgData name="Pratyasha Basak" userId="76df2e8ac3347378" providerId="LiveId" clId="{40602E5F-5B74-446D-8009-5845C1CC2949}" dt="2024-11-15T14:33:40.354" v="708" actId="1076"/>
          <ac:picMkLst>
            <pc:docMk/>
            <pc:sldMk cId="1589804052" sldId="306"/>
            <ac:picMk id="18" creationId="{F5DA24F0-9C8E-CC2B-4B8B-49A45F3DF97C}"/>
          </ac:picMkLst>
        </pc:picChg>
      </pc:sldChg>
      <pc:sldChg chg="addSp delSp modSp new mod modTransition modAnim">
        <pc:chgData name="Pratyasha Basak" userId="76df2e8ac3347378" providerId="LiveId" clId="{40602E5F-5B74-446D-8009-5845C1CC2949}" dt="2024-11-21T05:01:03.360" v="5601" actId="1076"/>
        <pc:sldMkLst>
          <pc:docMk/>
          <pc:sldMk cId="13538189" sldId="307"/>
        </pc:sldMkLst>
        <pc:spChg chg="del">
          <ac:chgData name="Pratyasha Basak" userId="76df2e8ac3347378" providerId="LiveId" clId="{40602E5F-5B74-446D-8009-5845C1CC2949}" dt="2024-11-15T13:32:55.424" v="529" actId="478"/>
          <ac:spMkLst>
            <pc:docMk/>
            <pc:sldMk cId="13538189" sldId="307"/>
            <ac:spMk id="2" creationId="{1249692E-F942-741E-959A-1DF8966184D7}"/>
          </ac:spMkLst>
        </pc:spChg>
        <pc:spChg chg="del mod">
          <ac:chgData name="Pratyasha Basak" userId="76df2e8ac3347378" providerId="LiveId" clId="{40602E5F-5B74-446D-8009-5845C1CC2949}" dt="2024-11-15T18:33:00.145" v="1454" actId="478"/>
          <ac:spMkLst>
            <pc:docMk/>
            <pc:sldMk cId="13538189" sldId="307"/>
            <ac:spMk id="3" creationId="{8F473662-6EFF-3465-E281-799A3291F228}"/>
          </ac:spMkLst>
        </pc:spChg>
        <pc:spChg chg="del">
          <ac:chgData name="Pratyasha Basak" userId="76df2e8ac3347378" providerId="LiveId" clId="{40602E5F-5B74-446D-8009-5845C1CC2949}" dt="2024-11-15T13:58:06.248" v="562" actId="478"/>
          <ac:spMkLst>
            <pc:docMk/>
            <pc:sldMk cId="13538189" sldId="307"/>
            <ac:spMk id="4" creationId="{A4E89C60-BCFA-E95B-78D9-17A189E0E11C}"/>
          </ac:spMkLst>
        </pc:spChg>
        <pc:spChg chg="add mod">
          <ac:chgData name="Pratyasha Basak" userId="76df2e8ac3347378" providerId="LiveId" clId="{40602E5F-5B74-446D-8009-5845C1CC2949}" dt="2024-11-16T18:22:56.369" v="2285" actId="207"/>
          <ac:spMkLst>
            <pc:docMk/>
            <pc:sldMk cId="13538189" sldId="307"/>
            <ac:spMk id="5" creationId="{01C344F2-87E5-19E6-65B1-8649375BC484}"/>
          </ac:spMkLst>
        </pc:spChg>
        <pc:spChg chg="del mod">
          <ac:chgData name="Pratyasha Basak" userId="76df2e8ac3347378" providerId="LiveId" clId="{40602E5F-5B74-446D-8009-5845C1CC2949}" dt="2024-11-15T18:33:22.543" v="1457" actId="478"/>
          <ac:spMkLst>
            <pc:docMk/>
            <pc:sldMk cId="13538189" sldId="307"/>
            <ac:spMk id="5" creationId="{DD3C94BA-CFA1-EE98-A5F8-4C05921A28F5}"/>
          </ac:spMkLst>
        </pc:spChg>
        <pc:spChg chg="add del">
          <ac:chgData name="Pratyasha Basak" userId="76df2e8ac3347378" providerId="LiveId" clId="{40602E5F-5B74-446D-8009-5845C1CC2949}" dt="2024-11-15T18:52:12.717" v="1574" actId="478"/>
          <ac:spMkLst>
            <pc:docMk/>
            <pc:sldMk cId="13538189" sldId="307"/>
            <ac:spMk id="6" creationId="{7EDE89EE-C198-EB5C-EA5A-AFB4D49E5E1D}"/>
          </ac:spMkLst>
        </pc:spChg>
        <pc:spChg chg="add del mod">
          <ac:chgData name="Pratyasha Basak" userId="76df2e8ac3347378" providerId="LiveId" clId="{40602E5F-5B74-446D-8009-5845C1CC2949}" dt="2024-11-15T18:33:03.707" v="1455" actId="478"/>
          <ac:spMkLst>
            <pc:docMk/>
            <pc:sldMk cId="13538189" sldId="307"/>
            <ac:spMk id="8" creationId="{B0AD347C-6428-AFA1-7F99-BBE3384CAC95}"/>
          </ac:spMkLst>
        </pc:spChg>
        <pc:spChg chg="add del mod topLvl">
          <ac:chgData name="Pratyasha Basak" userId="76df2e8ac3347378" providerId="LiveId" clId="{40602E5F-5B74-446D-8009-5845C1CC2949}" dt="2024-11-17T04:30:08.787" v="2431" actId="2711"/>
          <ac:spMkLst>
            <pc:docMk/>
            <pc:sldMk cId="13538189" sldId="307"/>
            <ac:spMk id="9" creationId="{2D0D7A77-0454-ED0A-47FB-265088408357}"/>
          </ac:spMkLst>
        </pc:spChg>
        <pc:spChg chg="add del mod topLvl">
          <ac:chgData name="Pratyasha Basak" userId="76df2e8ac3347378" providerId="LiveId" clId="{40602E5F-5B74-446D-8009-5845C1CC2949}" dt="2024-11-17T04:30:15.230" v="2432" actId="2711"/>
          <ac:spMkLst>
            <pc:docMk/>
            <pc:sldMk cId="13538189" sldId="307"/>
            <ac:spMk id="10" creationId="{AFF31A79-483E-473D-CE59-301FA31EBEA7}"/>
          </ac:spMkLst>
        </pc:spChg>
        <pc:spChg chg="add del mod topLvl">
          <ac:chgData name="Pratyasha Basak" userId="76df2e8ac3347378" providerId="LiveId" clId="{40602E5F-5B74-446D-8009-5845C1CC2949}" dt="2024-11-21T05:01:03.360" v="5601" actId="1076"/>
          <ac:spMkLst>
            <pc:docMk/>
            <pc:sldMk cId="13538189" sldId="307"/>
            <ac:spMk id="11" creationId="{7EB6CE11-24B8-553C-8352-21C3BB4331EF}"/>
          </ac:spMkLst>
        </pc:spChg>
        <pc:spChg chg="add del">
          <ac:chgData name="Pratyasha Basak" userId="76df2e8ac3347378" providerId="LiveId" clId="{40602E5F-5B74-446D-8009-5845C1CC2949}" dt="2024-11-15T18:42:20.163" v="1531" actId="478"/>
          <ac:spMkLst>
            <pc:docMk/>
            <pc:sldMk cId="13538189" sldId="307"/>
            <ac:spMk id="12" creationId="{D68072D5-948C-0751-166F-9F4D17A2D22F}"/>
          </ac:spMkLst>
        </pc:spChg>
        <pc:spChg chg="add del">
          <ac:chgData name="Pratyasha Basak" userId="76df2e8ac3347378" providerId="LiveId" clId="{40602E5F-5B74-446D-8009-5845C1CC2949}" dt="2024-11-15T18:42:32.379" v="1533" actId="478"/>
          <ac:spMkLst>
            <pc:docMk/>
            <pc:sldMk cId="13538189" sldId="307"/>
            <ac:spMk id="13" creationId="{8837D6BE-E940-6991-2EE7-0A9B717BF98D}"/>
          </ac:spMkLst>
        </pc:spChg>
        <pc:spChg chg="add del mod topLvl">
          <ac:chgData name="Pratyasha Basak" userId="76df2e8ac3347378" providerId="LiveId" clId="{40602E5F-5B74-446D-8009-5845C1CC2949}" dt="2024-11-16T16:26:18.558" v="2248" actId="164"/>
          <ac:spMkLst>
            <pc:docMk/>
            <pc:sldMk cId="13538189" sldId="307"/>
            <ac:spMk id="14" creationId="{9D5CEDEC-4B56-109B-A57F-11266E7F5053}"/>
          </ac:spMkLst>
        </pc:spChg>
        <pc:spChg chg="add del">
          <ac:chgData name="Pratyasha Basak" userId="76df2e8ac3347378" providerId="LiveId" clId="{40602E5F-5B74-446D-8009-5845C1CC2949}" dt="2024-11-15T18:44:39.065" v="1549" actId="478"/>
          <ac:spMkLst>
            <pc:docMk/>
            <pc:sldMk cId="13538189" sldId="307"/>
            <ac:spMk id="15" creationId="{0A97399D-EB48-2DCD-64BE-2962AB2B58EE}"/>
          </ac:spMkLst>
        </pc:spChg>
        <pc:spChg chg="add del mod topLvl">
          <ac:chgData name="Pratyasha Basak" userId="76df2e8ac3347378" providerId="LiveId" clId="{40602E5F-5B74-446D-8009-5845C1CC2949}" dt="2024-11-16T16:27:02.048" v="2251" actId="164"/>
          <ac:spMkLst>
            <pc:docMk/>
            <pc:sldMk cId="13538189" sldId="307"/>
            <ac:spMk id="16" creationId="{36334FAE-56EB-0A0C-E9BE-D3D33AB67907}"/>
          </ac:spMkLst>
        </pc:spChg>
        <pc:spChg chg="add mod">
          <ac:chgData name="Pratyasha Basak" userId="76df2e8ac3347378" providerId="LiveId" clId="{40602E5F-5B74-446D-8009-5845C1CC2949}" dt="2024-11-17T04:30:00.966" v="2430" actId="207"/>
          <ac:spMkLst>
            <pc:docMk/>
            <pc:sldMk cId="13538189" sldId="307"/>
            <ac:spMk id="18" creationId="{A4173B6E-A3B0-708C-C976-8F91D930EC84}"/>
          </ac:spMkLst>
        </pc:spChg>
        <pc:grpChg chg="add mod">
          <ac:chgData name="Pratyasha Basak" userId="76df2e8ac3347378" providerId="LiveId" clId="{40602E5F-5B74-446D-8009-5845C1CC2949}" dt="2024-11-16T17:53:54.110" v="2258" actId="14100"/>
          <ac:grpSpMkLst>
            <pc:docMk/>
            <pc:sldMk cId="13538189" sldId="307"/>
            <ac:grpSpMk id="2" creationId="{C9F30929-11DD-9729-2DA1-9424C17DCF88}"/>
          </ac:grpSpMkLst>
        </pc:grpChg>
        <pc:grpChg chg="add mod">
          <ac:chgData name="Pratyasha Basak" userId="76df2e8ac3347378" providerId="LiveId" clId="{40602E5F-5B74-446D-8009-5845C1CC2949}" dt="2024-11-16T16:26:39.121" v="2250" actId="164"/>
          <ac:grpSpMkLst>
            <pc:docMk/>
            <pc:sldMk cId="13538189" sldId="307"/>
            <ac:grpSpMk id="3" creationId="{0374FA3D-BF4D-7AFA-4762-E297920D0C09}"/>
          </ac:grpSpMkLst>
        </pc:grpChg>
        <pc:grpChg chg="add mod">
          <ac:chgData name="Pratyasha Basak" userId="76df2e8ac3347378" providerId="LiveId" clId="{40602E5F-5B74-446D-8009-5845C1CC2949}" dt="2024-11-16T17:53:59.191" v="2259" actId="14100"/>
          <ac:grpSpMkLst>
            <pc:docMk/>
            <pc:sldMk cId="13538189" sldId="307"/>
            <ac:grpSpMk id="4" creationId="{8483DD5E-B640-5C28-967B-6E5CBD93EFA4}"/>
          </ac:grpSpMkLst>
        </pc:grpChg>
        <pc:grpChg chg="add del mod">
          <ac:chgData name="Pratyasha Basak" userId="76df2e8ac3347378" providerId="LiveId" clId="{40602E5F-5B74-446D-8009-5845C1CC2949}" dt="2024-11-16T16:24:50.833" v="2246" actId="165"/>
          <ac:grpSpMkLst>
            <pc:docMk/>
            <pc:sldMk cId="13538189" sldId="307"/>
            <ac:grpSpMk id="17" creationId="{1BBAD698-87F9-E600-91F4-9FE4CDDAA716}"/>
          </ac:grpSpMkLst>
        </pc:grpChg>
      </pc:sldChg>
      <pc:sldChg chg="addSp delSp modSp new mod modAnim">
        <pc:chgData name="Pratyasha Basak" userId="76df2e8ac3347378" providerId="LiveId" clId="{40602E5F-5B74-446D-8009-5845C1CC2949}" dt="2024-11-17T14:28:52.805" v="4135"/>
        <pc:sldMkLst>
          <pc:docMk/>
          <pc:sldMk cId="3485108928" sldId="308"/>
        </pc:sldMkLst>
        <pc:spChg chg="del">
          <ac:chgData name="Pratyasha Basak" userId="76df2e8ac3347378" providerId="LiveId" clId="{40602E5F-5B74-446D-8009-5845C1CC2949}" dt="2024-11-16T18:45:48.523" v="2380" actId="478"/>
          <ac:spMkLst>
            <pc:docMk/>
            <pc:sldMk cId="3485108928" sldId="308"/>
            <ac:spMk id="2" creationId="{B68CFC79-64C3-405D-A703-2907B125F2DF}"/>
          </ac:spMkLst>
        </pc:spChg>
        <pc:spChg chg="add del mod">
          <ac:chgData name="Pratyasha Basak" userId="76df2e8ac3347378" providerId="LiveId" clId="{40602E5F-5B74-446D-8009-5845C1CC2949}" dt="2024-11-17T12:13:23.855" v="3366" actId="1076"/>
          <ac:spMkLst>
            <pc:docMk/>
            <pc:sldMk cId="3485108928" sldId="308"/>
            <ac:spMk id="3" creationId="{85DE696E-28AE-76FE-46C6-32D8E2572C71}"/>
          </ac:spMkLst>
        </pc:spChg>
        <pc:spChg chg="add del">
          <ac:chgData name="Pratyasha Basak" userId="76df2e8ac3347378" providerId="LiveId" clId="{40602E5F-5B74-446D-8009-5845C1CC2949}" dt="2024-11-17T04:40:37.844" v="2494" actId="478"/>
          <ac:spMkLst>
            <pc:docMk/>
            <pc:sldMk cId="3485108928" sldId="308"/>
            <ac:spMk id="4" creationId="{0DB52491-0D46-DC2E-2341-E39BE7C9C488}"/>
          </ac:spMkLst>
        </pc:spChg>
        <pc:spChg chg="del">
          <ac:chgData name="Pratyasha Basak" userId="76df2e8ac3347378" providerId="LiveId" clId="{40602E5F-5B74-446D-8009-5845C1CC2949}" dt="2024-11-16T18:21:45.683" v="2278" actId="478"/>
          <ac:spMkLst>
            <pc:docMk/>
            <pc:sldMk cId="3485108928" sldId="308"/>
            <ac:spMk id="4" creationId="{360A9BC1-359C-900E-6BCF-10145B40955D}"/>
          </ac:spMkLst>
        </pc:spChg>
        <pc:spChg chg="mod">
          <ac:chgData name="Pratyasha Basak" userId="76df2e8ac3347378" providerId="LiveId" clId="{40602E5F-5B74-446D-8009-5845C1CC2949}" dt="2024-11-16T18:21:42.441" v="2277"/>
          <ac:spMkLst>
            <pc:docMk/>
            <pc:sldMk cId="3485108928" sldId="308"/>
            <ac:spMk id="5" creationId="{FB570773-A21D-9A9D-90F1-C0A70A22FE5A}"/>
          </ac:spMkLst>
        </pc:spChg>
        <pc:spChg chg="add mod">
          <ac:chgData name="Pratyasha Basak" userId="76df2e8ac3347378" providerId="LiveId" clId="{40602E5F-5B74-446D-8009-5845C1CC2949}" dt="2024-11-15T15:45:02.341" v="791"/>
          <ac:spMkLst>
            <pc:docMk/>
            <pc:sldMk cId="3485108928" sldId="308"/>
            <ac:spMk id="7" creationId="{8E85E06E-9EE3-C004-C171-55D7A6061DCB}"/>
          </ac:spMkLst>
        </pc:spChg>
      </pc:sldChg>
      <pc:sldChg chg="addSp delSp modSp new mod modTransition delAnim modAnim">
        <pc:chgData name="Pratyasha Basak" userId="76df2e8ac3347378" providerId="LiveId" clId="{40602E5F-5B74-446D-8009-5845C1CC2949}" dt="2024-11-17T14:33:56.402" v="4192"/>
        <pc:sldMkLst>
          <pc:docMk/>
          <pc:sldMk cId="1614441028" sldId="309"/>
        </pc:sldMkLst>
        <pc:spChg chg="mod">
          <ac:chgData name="Pratyasha Basak" userId="76df2e8ac3347378" providerId="LiveId" clId="{40602E5F-5B74-446D-8009-5845C1CC2949}" dt="2024-11-17T04:53:18.868" v="2545" actId="255"/>
          <ac:spMkLst>
            <pc:docMk/>
            <pc:sldMk cId="1614441028" sldId="309"/>
            <ac:spMk id="2" creationId="{203B35E3-C898-6A2C-B82F-603BE53EC092}"/>
          </ac:spMkLst>
        </pc:spChg>
        <pc:spChg chg="del">
          <ac:chgData name="Pratyasha Basak" userId="76df2e8ac3347378" providerId="LiveId" clId="{40602E5F-5B74-446D-8009-5845C1CC2949}" dt="2024-11-16T13:21:36.267" v="1936" actId="478"/>
          <ac:spMkLst>
            <pc:docMk/>
            <pc:sldMk cId="1614441028" sldId="309"/>
            <ac:spMk id="3" creationId="{2322D5F5-78FB-26AC-1A15-382974415A1F}"/>
          </ac:spMkLst>
        </pc:spChg>
        <pc:spChg chg="add mod">
          <ac:chgData name="Pratyasha Basak" userId="76df2e8ac3347378" providerId="LiveId" clId="{40602E5F-5B74-446D-8009-5845C1CC2949}" dt="2024-11-17T14:32:21.803" v="4180" actId="1582"/>
          <ac:spMkLst>
            <pc:docMk/>
            <pc:sldMk cId="1614441028" sldId="309"/>
            <ac:spMk id="3" creationId="{B38B9FC9-9619-5BD5-7977-E7E5BD01E322}"/>
          </ac:spMkLst>
        </pc:spChg>
        <pc:spChg chg="del">
          <ac:chgData name="Pratyasha Basak" userId="76df2e8ac3347378" providerId="LiveId" clId="{40602E5F-5B74-446D-8009-5845C1CC2949}" dt="2024-11-16T16:11:37.030" v="2147" actId="478"/>
          <ac:spMkLst>
            <pc:docMk/>
            <pc:sldMk cId="1614441028" sldId="309"/>
            <ac:spMk id="4" creationId="{2100E9FE-18F6-F05A-CCC2-4D8540F63AB2}"/>
          </ac:spMkLst>
        </pc:spChg>
        <pc:spChg chg="mod">
          <ac:chgData name="Pratyasha Basak" userId="76df2e8ac3347378" providerId="LiveId" clId="{40602E5F-5B74-446D-8009-5845C1CC2949}" dt="2024-11-16T18:21:24.309" v="2274"/>
          <ac:spMkLst>
            <pc:docMk/>
            <pc:sldMk cId="1614441028" sldId="309"/>
            <ac:spMk id="5" creationId="{58A079DD-FD9B-01C9-C9B1-0DF60F484CD5}"/>
          </ac:spMkLst>
        </pc:spChg>
        <pc:spChg chg="add mod">
          <ac:chgData name="Pratyasha Basak" userId="76df2e8ac3347378" providerId="LiveId" clId="{40602E5F-5B74-446D-8009-5845C1CC2949}" dt="2024-11-16T13:25:29.443" v="1942"/>
          <ac:spMkLst>
            <pc:docMk/>
            <pc:sldMk cId="1614441028" sldId="309"/>
            <ac:spMk id="7" creationId="{69EC6952-8CB9-088C-24BF-DD4991A03150}"/>
          </ac:spMkLst>
        </pc:spChg>
        <pc:spChg chg="add del mod">
          <ac:chgData name="Pratyasha Basak" userId="76df2e8ac3347378" providerId="LiveId" clId="{40602E5F-5B74-446D-8009-5845C1CC2949}" dt="2024-11-16T13:27:00.181" v="1947"/>
          <ac:spMkLst>
            <pc:docMk/>
            <pc:sldMk cId="1614441028" sldId="309"/>
            <ac:spMk id="12" creationId="{627506F5-4EE6-4CCA-21DA-68EBDA92ED40}"/>
          </ac:spMkLst>
        </pc:spChg>
        <pc:spChg chg="add del mod">
          <ac:chgData name="Pratyasha Basak" userId="76df2e8ac3347378" providerId="LiveId" clId="{40602E5F-5B74-446D-8009-5845C1CC2949}" dt="2024-11-17T14:21:47.373" v="4110" actId="478"/>
          <ac:spMkLst>
            <pc:docMk/>
            <pc:sldMk cId="1614441028" sldId="309"/>
            <ac:spMk id="23" creationId="{97D866B1-3B12-9614-8660-348DAB05C233}"/>
          </ac:spMkLst>
        </pc:spChg>
        <pc:picChg chg="add del">
          <ac:chgData name="Pratyasha Basak" userId="76df2e8ac3347378" providerId="LiveId" clId="{40602E5F-5B74-446D-8009-5845C1CC2949}" dt="2024-11-16T13:25:12.529" v="1939" actId="22"/>
          <ac:picMkLst>
            <pc:docMk/>
            <pc:sldMk cId="1614441028" sldId="309"/>
            <ac:picMk id="9" creationId="{0DE15E57-22ED-6FB3-4D6E-E242752C1519}"/>
          </ac:picMkLst>
        </pc:picChg>
        <pc:picChg chg="add del">
          <ac:chgData name="Pratyasha Basak" userId="76df2e8ac3347378" providerId="LiveId" clId="{40602E5F-5B74-446D-8009-5845C1CC2949}" dt="2024-11-16T13:25:18.254" v="1941" actId="22"/>
          <ac:picMkLst>
            <pc:docMk/>
            <pc:sldMk cId="1614441028" sldId="309"/>
            <ac:picMk id="11" creationId="{BF40E44E-6E54-039B-9D86-FF485BB880E4}"/>
          </ac:picMkLst>
        </pc:picChg>
        <pc:picChg chg="add del mod">
          <ac:chgData name="Pratyasha Basak" userId="76df2e8ac3347378" providerId="LiveId" clId="{40602E5F-5B74-446D-8009-5845C1CC2949}" dt="2024-11-16T13:27:00.180" v="1945" actId="478"/>
          <ac:picMkLst>
            <pc:docMk/>
            <pc:sldMk cId="1614441028" sldId="309"/>
            <ac:picMk id="14" creationId="{9C3AFF31-5CEE-9D29-B2E9-F4C4D19F4C25}"/>
          </ac:picMkLst>
        </pc:picChg>
        <pc:picChg chg="add del mod">
          <ac:chgData name="Pratyasha Basak" userId="76df2e8ac3347378" providerId="LiveId" clId="{40602E5F-5B74-446D-8009-5845C1CC2949}" dt="2024-11-16T13:27:18.785" v="1949" actId="478"/>
          <ac:picMkLst>
            <pc:docMk/>
            <pc:sldMk cId="1614441028" sldId="309"/>
            <ac:picMk id="16" creationId="{16318537-765E-6C8C-153C-D8D0E43BA1EF}"/>
          </ac:picMkLst>
        </pc:picChg>
        <pc:picChg chg="add del mod">
          <ac:chgData name="Pratyasha Basak" userId="76df2e8ac3347378" providerId="LiveId" clId="{40602E5F-5B74-446D-8009-5845C1CC2949}" dt="2024-11-16T13:27:45.101" v="1951" actId="478"/>
          <ac:picMkLst>
            <pc:docMk/>
            <pc:sldMk cId="1614441028" sldId="309"/>
            <ac:picMk id="18" creationId="{2DE659BF-B1AD-2AE2-8BE0-3FD50102CD85}"/>
          </ac:picMkLst>
        </pc:picChg>
        <pc:picChg chg="add del mod modCrop">
          <ac:chgData name="Pratyasha Basak" userId="76df2e8ac3347378" providerId="LiveId" clId="{40602E5F-5B74-446D-8009-5845C1CC2949}" dt="2024-11-16T13:30:18.336" v="1964" actId="478"/>
          <ac:picMkLst>
            <pc:docMk/>
            <pc:sldMk cId="1614441028" sldId="309"/>
            <ac:picMk id="20" creationId="{98E16967-AB60-2F47-B040-788EC735561B}"/>
          </ac:picMkLst>
        </pc:picChg>
        <pc:picChg chg="add mod modCrop">
          <ac:chgData name="Pratyasha Basak" userId="76df2e8ac3347378" providerId="LiveId" clId="{40602E5F-5B74-446D-8009-5845C1CC2949}" dt="2024-11-17T12:18:42.122" v="3516" actId="1076"/>
          <ac:picMkLst>
            <pc:docMk/>
            <pc:sldMk cId="1614441028" sldId="309"/>
            <ac:picMk id="22" creationId="{E794F532-F64F-5635-D175-FCD2379F55A9}"/>
          </ac:picMkLst>
        </pc:picChg>
        <pc:picChg chg="add mod modCrop">
          <ac:chgData name="Pratyasha Basak" userId="76df2e8ac3347378" providerId="LiveId" clId="{40602E5F-5B74-446D-8009-5845C1CC2949}" dt="2024-11-17T12:18:25.990" v="3514" actId="1440"/>
          <ac:picMkLst>
            <pc:docMk/>
            <pc:sldMk cId="1614441028" sldId="309"/>
            <ac:picMk id="25" creationId="{9D31B9F4-88DB-9122-E8CF-6AC75DD565FF}"/>
          </ac:picMkLst>
        </pc:picChg>
      </pc:sldChg>
      <pc:sldChg chg="addSp delSp modSp new mod modTransition modAnim">
        <pc:chgData name="Pratyasha Basak" userId="76df2e8ac3347378" providerId="LiveId" clId="{40602E5F-5B74-446D-8009-5845C1CC2949}" dt="2024-11-17T12:16:46.425" v="3511" actId="1440"/>
        <pc:sldMkLst>
          <pc:docMk/>
          <pc:sldMk cId="1424594854" sldId="310"/>
        </pc:sldMkLst>
        <pc:spChg chg="mod">
          <ac:chgData name="Pratyasha Basak" userId="76df2e8ac3347378" providerId="LiveId" clId="{40602E5F-5B74-446D-8009-5845C1CC2949}" dt="2024-11-17T04:54:41.747" v="2555" actId="255"/>
          <ac:spMkLst>
            <pc:docMk/>
            <pc:sldMk cId="1424594854" sldId="310"/>
            <ac:spMk id="2" creationId="{D7D2D749-621B-EC6C-4E88-0532469A0640}"/>
          </ac:spMkLst>
        </pc:spChg>
        <pc:spChg chg="del">
          <ac:chgData name="Pratyasha Basak" userId="76df2e8ac3347378" providerId="LiveId" clId="{40602E5F-5B74-446D-8009-5845C1CC2949}" dt="2024-11-16T15:47:03.165" v="2078" actId="478"/>
          <ac:spMkLst>
            <pc:docMk/>
            <pc:sldMk cId="1424594854" sldId="310"/>
            <ac:spMk id="3" creationId="{7F95D0B8-C925-0CB6-586D-A7204C69F9BD}"/>
          </ac:spMkLst>
        </pc:spChg>
        <pc:spChg chg="del">
          <ac:chgData name="Pratyasha Basak" userId="76df2e8ac3347378" providerId="LiveId" clId="{40602E5F-5B74-446D-8009-5845C1CC2949}" dt="2024-11-16T16:11:56.703" v="2148" actId="478"/>
          <ac:spMkLst>
            <pc:docMk/>
            <pc:sldMk cId="1424594854" sldId="310"/>
            <ac:spMk id="4" creationId="{BA977E39-0B79-B4AA-A3BF-550B1CFB3CB0}"/>
          </ac:spMkLst>
        </pc:spChg>
        <pc:spChg chg="mod">
          <ac:chgData name="Pratyasha Basak" userId="76df2e8ac3347378" providerId="LiveId" clId="{40602E5F-5B74-446D-8009-5845C1CC2949}" dt="2024-11-16T18:21:28.620" v="2275"/>
          <ac:spMkLst>
            <pc:docMk/>
            <pc:sldMk cId="1424594854" sldId="310"/>
            <ac:spMk id="5" creationId="{E3F74196-4534-50C0-F734-50C8BC6FEE7B}"/>
          </ac:spMkLst>
        </pc:spChg>
        <pc:spChg chg="add mod">
          <ac:chgData name="Pratyasha Basak" userId="76df2e8ac3347378" providerId="LiveId" clId="{40602E5F-5B74-446D-8009-5845C1CC2949}" dt="2024-11-16T18:37:30.520" v="2359" actId="14100"/>
          <ac:spMkLst>
            <pc:docMk/>
            <pc:sldMk cId="1424594854" sldId="310"/>
            <ac:spMk id="7" creationId="{627ED27E-0195-78A7-35B8-276CF2D991CD}"/>
          </ac:spMkLst>
        </pc:spChg>
        <pc:picChg chg="add mod">
          <ac:chgData name="Pratyasha Basak" userId="76df2e8ac3347378" providerId="LiveId" clId="{40602E5F-5B74-446D-8009-5845C1CC2949}" dt="2024-11-17T12:16:46.425" v="3511" actId="1440"/>
          <ac:picMkLst>
            <pc:docMk/>
            <pc:sldMk cId="1424594854" sldId="310"/>
            <ac:picMk id="9" creationId="{F5A2EBEB-7093-D215-C87D-C0FA133201AC}"/>
          </ac:picMkLst>
        </pc:picChg>
      </pc:sldChg>
      <pc:sldChg chg="addSp delSp modSp add mod modAnim">
        <pc:chgData name="Pratyasha Basak" userId="76df2e8ac3347378" providerId="LiveId" clId="{40602E5F-5B74-446D-8009-5845C1CC2949}" dt="2024-11-17T14:25:09.143" v="4124" actId="1440"/>
        <pc:sldMkLst>
          <pc:docMk/>
          <pc:sldMk cId="2676898795" sldId="311"/>
        </pc:sldMkLst>
        <pc:spChg chg="del">
          <ac:chgData name="Pratyasha Basak" userId="76df2e8ac3347378" providerId="LiveId" clId="{40602E5F-5B74-446D-8009-5845C1CC2949}" dt="2024-11-16T18:50:38.184" v="2399" actId="478"/>
          <ac:spMkLst>
            <pc:docMk/>
            <pc:sldMk cId="2676898795" sldId="311"/>
            <ac:spMk id="2" creationId="{8A601DA8-EE31-CC93-E36A-7F48BF23BA60}"/>
          </ac:spMkLst>
        </pc:spChg>
        <pc:spChg chg="del mod">
          <ac:chgData name="Pratyasha Basak" userId="76df2e8ac3347378" providerId="LiveId" clId="{40602E5F-5B74-446D-8009-5845C1CC2949}" dt="2024-11-16T16:11:20.600" v="2146" actId="478"/>
          <ac:spMkLst>
            <pc:docMk/>
            <pc:sldMk cId="2676898795" sldId="311"/>
            <ac:spMk id="4" creationId="{BB460F74-2BDD-66DC-2BAD-DA3ECDC3FCCA}"/>
          </ac:spMkLst>
        </pc:spChg>
        <pc:spChg chg="mod">
          <ac:chgData name="Pratyasha Basak" userId="76df2e8ac3347378" providerId="LiveId" clId="{40602E5F-5B74-446D-8009-5845C1CC2949}" dt="2024-11-16T18:21:33.993" v="2276"/>
          <ac:spMkLst>
            <pc:docMk/>
            <pc:sldMk cId="2676898795" sldId="311"/>
            <ac:spMk id="5" creationId="{028A2B7A-3FE3-1335-8C76-A2E963A8AEC1}"/>
          </ac:spMkLst>
        </pc:spChg>
        <pc:spChg chg="mod">
          <ac:chgData name="Pratyasha Basak" userId="76df2e8ac3347378" providerId="LiveId" clId="{40602E5F-5B74-446D-8009-5845C1CC2949}" dt="2024-11-17T14:24:44.484" v="4123" actId="14861"/>
          <ac:spMkLst>
            <pc:docMk/>
            <pc:sldMk cId="2676898795" sldId="311"/>
            <ac:spMk id="7" creationId="{7767C1D0-E371-D5BD-F986-95400685F805}"/>
          </ac:spMkLst>
        </pc:spChg>
        <pc:spChg chg="add del mod">
          <ac:chgData name="Pratyasha Basak" userId="76df2e8ac3347378" providerId="LiveId" clId="{40602E5F-5B74-446D-8009-5845C1CC2949}" dt="2024-11-16T18:50:41.191" v="2400" actId="478"/>
          <ac:spMkLst>
            <pc:docMk/>
            <pc:sldMk cId="2676898795" sldId="311"/>
            <ac:spMk id="13" creationId="{BC116B64-ADCC-E374-E00B-C7DB22454F39}"/>
          </ac:spMkLst>
        </pc:spChg>
        <pc:picChg chg="add mod modCrop">
          <ac:chgData name="Pratyasha Basak" userId="76df2e8ac3347378" providerId="LiveId" clId="{40602E5F-5B74-446D-8009-5845C1CC2949}" dt="2024-11-17T13:21:32.907" v="3521" actId="1076"/>
          <ac:picMkLst>
            <pc:docMk/>
            <pc:sldMk cId="2676898795" sldId="311"/>
            <ac:picMk id="8" creationId="{C64BD56C-D459-527B-D15B-E785BEE47B35}"/>
          </ac:picMkLst>
        </pc:picChg>
        <pc:picChg chg="del">
          <ac:chgData name="Pratyasha Basak" userId="76df2e8ac3347378" providerId="LiveId" clId="{40602E5F-5B74-446D-8009-5845C1CC2949}" dt="2024-11-16T16:07:20.024" v="2105" actId="478"/>
          <ac:picMkLst>
            <pc:docMk/>
            <pc:sldMk cId="2676898795" sldId="311"/>
            <ac:picMk id="9" creationId="{40D46B4A-9866-C7E7-D0F6-C0FDF82FE215}"/>
          </ac:picMkLst>
        </pc:picChg>
        <pc:picChg chg="add mod modCrop">
          <ac:chgData name="Pratyasha Basak" userId="76df2e8ac3347378" providerId="LiveId" clId="{40602E5F-5B74-446D-8009-5845C1CC2949}" dt="2024-11-17T14:25:09.143" v="4124" actId="1440"/>
          <ac:picMkLst>
            <pc:docMk/>
            <pc:sldMk cId="2676898795" sldId="311"/>
            <ac:picMk id="11" creationId="{3C42C0C3-8C61-36BC-83BC-C3AA7EB10AC8}"/>
          </ac:picMkLst>
        </pc:picChg>
      </pc:sldChg>
      <pc:sldChg chg="addSp delSp modSp add mod ord modTransition modAnim">
        <pc:chgData name="Pratyasha Basak" userId="76df2e8ac3347378" providerId="LiveId" clId="{40602E5F-5B74-446D-8009-5845C1CC2949}" dt="2024-11-21T06:00:35.414" v="5603" actId="1076"/>
        <pc:sldMkLst>
          <pc:docMk/>
          <pc:sldMk cId="3448647360" sldId="312"/>
        </pc:sldMkLst>
        <pc:spChg chg="mod">
          <ac:chgData name="Pratyasha Basak" userId="76df2e8ac3347378" providerId="LiveId" clId="{40602E5F-5B74-446D-8009-5845C1CC2949}" dt="2024-11-17T04:41:53.551" v="2507" actId="255"/>
          <ac:spMkLst>
            <pc:docMk/>
            <pc:sldMk cId="3448647360" sldId="312"/>
            <ac:spMk id="2" creationId="{91F253FA-7AA7-A4A3-99C4-5801260203A2}"/>
          </ac:spMkLst>
        </pc:spChg>
        <pc:spChg chg="mod">
          <ac:chgData name="Pratyasha Basak" userId="76df2e8ac3347378" providerId="LiveId" clId="{40602E5F-5B74-446D-8009-5845C1CC2949}" dt="2024-11-16T18:38:19.802" v="2362" actId="1076"/>
          <ac:spMkLst>
            <pc:docMk/>
            <pc:sldMk cId="3448647360" sldId="312"/>
            <ac:spMk id="7" creationId="{142266CE-2DD3-648E-FE27-90ED01031988}"/>
          </ac:spMkLst>
        </pc:spChg>
        <pc:picChg chg="add del mod">
          <ac:chgData name="Pratyasha Basak" userId="76df2e8ac3347378" providerId="LiveId" clId="{40602E5F-5B74-446D-8009-5845C1CC2949}" dt="2024-11-16T18:32:38.025" v="2320" actId="478"/>
          <ac:picMkLst>
            <pc:docMk/>
            <pc:sldMk cId="3448647360" sldId="312"/>
            <ac:picMk id="4" creationId="{57B2C31F-BB02-A17A-CBC1-58B355741F84}"/>
          </ac:picMkLst>
        </pc:picChg>
        <pc:picChg chg="del">
          <ac:chgData name="Pratyasha Basak" userId="76df2e8ac3347378" providerId="LiveId" clId="{40602E5F-5B74-446D-8009-5845C1CC2949}" dt="2024-11-16T18:31:54.160" v="2317" actId="478"/>
          <ac:picMkLst>
            <pc:docMk/>
            <pc:sldMk cId="3448647360" sldId="312"/>
            <ac:picMk id="8" creationId="{5BE021E6-234A-EFC1-73DD-53465A1024D7}"/>
          </ac:picMkLst>
        </pc:picChg>
        <pc:picChg chg="add mod modCrop">
          <ac:chgData name="Pratyasha Basak" userId="76df2e8ac3347378" providerId="LiveId" clId="{40602E5F-5B74-446D-8009-5845C1CC2949}" dt="2024-11-17T13:22:00.821" v="3525" actId="1440"/>
          <ac:picMkLst>
            <pc:docMk/>
            <pc:sldMk cId="3448647360" sldId="312"/>
            <ac:picMk id="10" creationId="{BEF500F9-4CC1-8C44-A936-5067D8BC59E5}"/>
          </ac:picMkLst>
        </pc:picChg>
        <pc:picChg chg="del">
          <ac:chgData name="Pratyasha Basak" userId="76df2e8ac3347378" providerId="LiveId" clId="{40602E5F-5B74-446D-8009-5845C1CC2949}" dt="2024-11-16T18:31:35.252" v="2313" actId="478"/>
          <ac:picMkLst>
            <pc:docMk/>
            <pc:sldMk cId="3448647360" sldId="312"/>
            <ac:picMk id="11" creationId="{C8ADD0B5-7AEE-2219-9C97-488A5844812E}"/>
          </ac:picMkLst>
        </pc:picChg>
        <pc:picChg chg="add mod modCrop">
          <ac:chgData name="Pratyasha Basak" userId="76df2e8ac3347378" providerId="LiveId" clId="{40602E5F-5B74-446D-8009-5845C1CC2949}" dt="2024-11-21T06:00:35.414" v="5603" actId="1076"/>
          <ac:picMkLst>
            <pc:docMk/>
            <pc:sldMk cId="3448647360" sldId="312"/>
            <ac:picMk id="13" creationId="{8AD65C91-11BD-AD44-EAB2-B9665CF66EC3}"/>
          </ac:picMkLst>
        </pc:picChg>
      </pc:sldChg>
      <pc:sldChg chg="addSp delSp modSp add mod ord modTransition modAnim">
        <pc:chgData name="Pratyasha Basak" userId="76df2e8ac3347378" providerId="LiveId" clId="{40602E5F-5B74-446D-8009-5845C1CC2949}" dt="2024-11-17T13:22:44.484" v="3532" actId="1076"/>
        <pc:sldMkLst>
          <pc:docMk/>
          <pc:sldMk cId="4215259482" sldId="313"/>
        </pc:sldMkLst>
        <pc:spChg chg="del">
          <ac:chgData name="Pratyasha Basak" userId="76df2e8ac3347378" providerId="LiveId" clId="{40602E5F-5B74-446D-8009-5845C1CC2949}" dt="2024-11-16T18:33:14.478" v="2327" actId="478"/>
          <ac:spMkLst>
            <pc:docMk/>
            <pc:sldMk cId="4215259482" sldId="313"/>
            <ac:spMk id="2" creationId="{5B021CE0-EA06-6AE2-B0F8-06AC8BFBC39D}"/>
          </ac:spMkLst>
        </pc:spChg>
        <pc:spChg chg="add del mod">
          <ac:chgData name="Pratyasha Basak" userId="76df2e8ac3347378" providerId="LiveId" clId="{40602E5F-5B74-446D-8009-5845C1CC2949}" dt="2024-11-16T18:33:19.551" v="2328" actId="478"/>
          <ac:spMkLst>
            <pc:docMk/>
            <pc:sldMk cId="4215259482" sldId="313"/>
            <ac:spMk id="4" creationId="{CF4807CA-7285-0BED-11CA-F4A80E206278}"/>
          </ac:spMkLst>
        </pc:spChg>
        <pc:spChg chg="mod">
          <ac:chgData name="Pratyasha Basak" userId="76df2e8ac3347378" providerId="LiveId" clId="{40602E5F-5B74-446D-8009-5845C1CC2949}" dt="2024-11-17T04:43:27.913" v="2522" actId="113"/>
          <ac:spMkLst>
            <pc:docMk/>
            <pc:sldMk cId="4215259482" sldId="313"/>
            <ac:spMk id="7" creationId="{04EBCC5F-37E2-15D3-A205-D072CE32DDCC}"/>
          </ac:spMkLst>
        </pc:spChg>
        <pc:picChg chg="add mod modCrop">
          <ac:chgData name="Pratyasha Basak" userId="76df2e8ac3347378" providerId="LiveId" clId="{40602E5F-5B74-446D-8009-5845C1CC2949}" dt="2024-11-17T13:22:44.484" v="3532" actId="1076"/>
          <ac:picMkLst>
            <pc:docMk/>
            <pc:sldMk cId="4215259482" sldId="313"/>
            <ac:picMk id="9" creationId="{02155FBA-00C8-B7AB-ADD0-7D9CEA7C40DF}"/>
          </ac:picMkLst>
        </pc:picChg>
        <pc:picChg chg="del">
          <ac:chgData name="Pratyasha Basak" userId="76df2e8ac3347378" providerId="LiveId" clId="{40602E5F-5B74-446D-8009-5845C1CC2949}" dt="2024-11-16T18:34:17.736" v="2338" actId="478"/>
          <ac:picMkLst>
            <pc:docMk/>
            <pc:sldMk cId="4215259482" sldId="313"/>
            <ac:picMk id="10" creationId="{1463F3D9-58DA-2D8B-7ECF-C9C26E25D43D}"/>
          </ac:picMkLst>
        </pc:picChg>
        <pc:picChg chg="add mod modCrop">
          <ac:chgData name="Pratyasha Basak" userId="76df2e8ac3347378" providerId="LiveId" clId="{40602E5F-5B74-446D-8009-5845C1CC2949}" dt="2024-11-17T13:22:27.553" v="3529" actId="732"/>
          <ac:picMkLst>
            <pc:docMk/>
            <pc:sldMk cId="4215259482" sldId="313"/>
            <ac:picMk id="12" creationId="{3012CEC1-1601-30B9-C493-AD60FB1AA2CD}"/>
          </ac:picMkLst>
        </pc:picChg>
      </pc:sldChg>
      <pc:sldChg chg="addSp delSp modSp add mod modTransition">
        <pc:chgData name="Pratyasha Basak" userId="76df2e8ac3347378" providerId="LiveId" clId="{40602E5F-5B74-446D-8009-5845C1CC2949}" dt="2024-11-17T16:31:04.760" v="4901"/>
        <pc:sldMkLst>
          <pc:docMk/>
          <pc:sldMk cId="71224568" sldId="314"/>
        </pc:sldMkLst>
        <pc:spChg chg="del">
          <ac:chgData name="Pratyasha Basak" userId="76df2e8ac3347378" providerId="LiveId" clId="{40602E5F-5B74-446D-8009-5845C1CC2949}" dt="2024-11-17T14:40:52.343" v="4208" actId="478"/>
          <ac:spMkLst>
            <pc:docMk/>
            <pc:sldMk cId="71224568" sldId="314"/>
            <ac:spMk id="2" creationId="{91F4EC70-8EB8-02B2-EA18-299C604A36BF}"/>
          </ac:spMkLst>
        </pc:spChg>
        <pc:spChg chg="add del mod">
          <ac:chgData name="Pratyasha Basak" userId="76df2e8ac3347378" providerId="LiveId" clId="{40602E5F-5B74-446D-8009-5845C1CC2949}" dt="2024-11-17T14:40:55.916" v="4209" actId="478"/>
          <ac:spMkLst>
            <pc:docMk/>
            <pc:sldMk cId="71224568" sldId="314"/>
            <ac:spMk id="4" creationId="{78353A6F-3DCD-7EEF-E29A-9620896C6D41}"/>
          </ac:spMkLst>
        </pc:spChg>
        <pc:picChg chg="add mod">
          <ac:chgData name="Pratyasha Basak" userId="76df2e8ac3347378" providerId="LiveId" clId="{40602E5F-5B74-446D-8009-5845C1CC2949}" dt="2024-11-17T14:41:55.850" v="4219" actId="14100"/>
          <ac:picMkLst>
            <pc:docMk/>
            <pc:sldMk cId="71224568" sldId="314"/>
            <ac:picMk id="8" creationId="{D5684768-1853-60D8-2BB0-4BC84C9E8C06}"/>
          </ac:picMkLst>
        </pc:picChg>
      </pc:sldChg>
      <pc:sldChg chg="addSp delSp modSp new mod modTransition modAnim">
        <pc:chgData name="Pratyasha Basak" userId="76df2e8ac3347378" providerId="LiveId" clId="{40602E5F-5B74-446D-8009-5845C1CC2949}" dt="2024-11-18T14:15:17.123" v="5350" actId="20577"/>
        <pc:sldMkLst>
          <pc:docMk/>
          <pc:sldMk cId="3936882508" sldId="315"/>
        </pc:sldMkLst>
        <pc:spChg chg="mod">
          <ac:chgData name="Pratyasha Basak" userId="76df2e8ac3347378" providerId="LiveId" clId="{40602E5F-5B74-446D-8009-5845C1CC2949}" dt="2024-11-17T15:38:53.799" v="4254" actId="2711"/>
          <ac:spMkLst>
            <pc:docMk/>
            <pc:sldMk cId="3936882508" sldId="315"/>
            <ac:spMk id="2" creationId="{25534FB6-4A9F-D0FC-B2E0-65227E901BE2}"/>
          </ac:spMkLst>
        </pc:spChg>
        <pc:spChg chg="del">
          <ac:chgData name="Pratyasha Basak" userId="76df2e8ac3347378" providerId="LiveId" clId="{40602E5F-5B74-446D-8009-5845C1CC2949}" dt="2024-11-17T15:38:59.577" v="4255" actId="478"/>
          <ac:spMkLst>
            <pc:docMk/>
            <pc:sldMk cId="3936882508" sldId="315"/>
            <ac:spMk id="3" creationId="{1D6FF693-4537-424D-B3EE-6C72FC712522}"/>
          </ac:spMkLst>
        </pc:spChg>
        <pc:spChg chg="del">
          <ac:chgData name="Pratyasha Basak" userId="76df2e8ac3347378" providerId="LiveId" clId="{40602E5F-5B74-446D-8009-5845C1CC2949}" dt="2024-11-17T15:39:18.133" v="4257" actId="478"/>
          <ac:spMkLst>
            <pc:docMk/>
            <pc:sldMk cId="3936882508" sldId="315"/>
            <ac:spMk id="4" creationId="{8552E678-4995-39BB-B13A-6970403ABF22}"/>
          </ac:spMkLst>
        </pc:spChg>
        <pc:spChg chg="mod">
          <ac:chgData name="Pratyasha Basak" userId="76df2e8ac3347378" providerId="LiveId" clId="{40602E5F-5B74-446D-8009-5845C1CC2949}" dt="2024-11-17T15:39:11.809" v="4256"/>
          <ac:spMkLst>
            <pc:docMk/>
            <pc:sldMk cId="3936882508" sldId="315"/>
            <ac:spMk id="5" creationId="{E0DBD024-38A5-8D19-17E5-EDC58A6C9DC2}"/>
          </ac:spMkLst>
        </pc:spChg>
        <pc:spChg chg="add mod">
          <ac:chgData name="Pratyasha Basak" userId="76df2e8ac3347378" providerId="LiveId" clId="{40602E5F-5B74-446D-8009-5845C1CC2949}" dt="2024-11-18T14:15:17.123" v="5350" actId="20577"/>
          <ac:spMkLst>
            <pc:docMk/>
            <pc:sldMk cId="3936882508" sldId="315"/>
            <ac:spMk id="7" creationId="{46057C80-11B9-C706-54BD-402F0FA98D0F}"/>
          </ac:spMkLst>
        </pc:spChg>
        <pc:spChg chg="add mod">
          <ac:chgData name="Pratyasha Basak" userId="76df2e8ac3347378" providerId="LiveId" clId="{40602E5F-5B74-446D-8009-5845C1CC2949}" dt="2024-11-17T18:34:34.645" v="5202" actId="20577"/>
          <ac:spMkLst>
            <pc:docMk/>
            <pc:sldMk cId="3936882508" sldId="315"/>
            <ac:spMk id="12" creationId="{5049F531-0CE7-1BA2-FA3F-55FB6F430997}"/>
          </ac:spMkLst>
        </pc:spChg>
        <pc:picChg chg="add del mod">
          <ac:chgData name="Pratyasha Basak" userId="76df2e8ac3347378" providerId="LiveId" clId="{40602E5F-5B74-446D-8009-5845C1CC2949}" dt="2024-11-17T18:24:05.637" v="5087" actId="478"/>
          <ac:picMkLst>
            <pc:docMk/>
            <pc:sldMk cId="3936882508" sldId="315"/>
            <ac:picMk id="9" creationId="{49D6B372-08E2-23EF-AD27-E858C3ACAB6A}"/>
          </ac:picMkLst>
        </pc:picChg>
        <pc:picChg chg="add mod">
          <ac:chgData name="Pratyasha Basak" userId="76df2e8ac3347378" providerId="LiveId" clId="{40602E5F-5B74-446D-8009-5845C1CC2949}" dt="2024-11-17T18:43:07.452" v="5290" actId="1076"/>
          <ac:picMkLst>
            <pc:docMk/>
            <pc:sldMk cId="3936882508" sldId="315"/>
            <ac:picMk id="11" creationId="{F765735F-E86F-C603-401A-AB7374BAF48A}"/>
          </ac:picMkLst>
        </pc:picChg>
      </pc:sldChg>
      <pc:sldChg chg="addSp delSp modSp new del mod">
        <pc:chgData name="Pratyasha Basak" userId="76df2e8ac3347378" providerId="LiveId" clId="{40602E5F-5B74-446D-8009-5845C1CC2949}" dt="2024-11-17T16:27:49.428" v="4900" actId="47"/>
        <pc:sldMkLst>
          <pc:docMk/>
          <pc:sldMk cId="407321290" sldId="316"/>
        </pc:sldMkLst>
        <pc:spChg chg="del">
          <ac:chgData name="Pratyasha Basak" userId="76df2e8ac3347378" providerId="LiveId" clId="{40602E5F-5B74-446D-8009-5845C1CC2949}" dt="2024-11-17T16:01:41.007" v="4773" actId="478"/>
          <ac:spMkLst>
            <pc:docMk/>
            <pc:sldMk cId="407321290" sldId="316"/>
            <ac:spMk id="3" creationId="{3EC782D3-F0D0-DD87-A735-9624AD60CA8E}"/>
          </ac:spMkLst>
        </pc:spChg>
        <pc:spChg chg="add del">
          <ac:chgData name="Pratyasha Basak" userId="76df2e8ac3347378" providerId="LiveId" clId="{40602E5F-5B74-446D-8009-5845C1CC2949}" dt="2024-11-17T16:01:48.383" v="4775" actId="478"/>
          <ac:spMkLst>
            <pc:docMk/>
            <pc:sldMk cId="407321290" sldId="316"/>
            <ac:spMk id="8" creationId="{FD7AFBAB-27C8-C4C9-55E8-1F0F47F93201}"/>
          </ac:spMkLst>
        </pc:spChg>
        <pc:spChg chg="add mod">
          <ac:chgData name="Pratyasha Basak" userId="76df2e8ac3347378" providerId="LiveId" clId="{40602E5F-5B74-446D-8009-5845C1CC2949}" dt="2024-11-17T16:02:09.999" v="4778"/>
          <ac:spMkLst>
            <pc:docMk/>
            <pc:sldMk cId="407321290" sldId="316"/>
            <ac:spMk id="9" creationId="{34A557DD-AF08-3E71-9C0E-2AD8C7722CDB}"/>
          </ac:spMkLst>
        </pc:spChg>
      </pc:sldChg>
      <pc:sldChg chg="addSp delSp modSp new mod ord modTransition modAnim">
        <pc:chgData name="Pratyasha Basak" userId="76df2e8ac3347378" providerId="LiveId" clId="{40602E5F-5B74-446D-8009-5845C1CC2949}" dt="2024-11-17T18:17:03.035" v="5050"/>
        <pc:sldMkLst>
          <pc:docMk/>
          <pc:sldMk cId="2363781176" sldId="316"/>
        </pc:sldMkLst>
        <pc:spChg chg="mod">
          <ac:chgData name="Pratyasha Basak" userId="76df2e8ac3347378" providerId="LiveId" clId="{40602E5F-5B74-446D-8009-5845C1CC2949}" dt="2024-11-17T18:01:07.449" v="4943" actId="2711"/>
          <ac:spMkLst>
            <pc:docMk/>
            <pc:sldMk cId="2363781176" sldId="316"/>
            <ac:spMk id="2" creationId="{0D38ECB5-9A84-7FE8-12F9-4CED6B95CD79}"/>
          </ac:spMkLst>
        </pc:spChg>
        <pc:spChg chg="del">
          <ac:chgData name="Pratyasha Basak" userId="76df2e8ac3347378" providerId="LiveId" clId="{40602E5F-5B74-446D-8009-5845C1CC2949}" dt="2024-11-17T18:01:14.746" v="4944" actId="478"/>
          <ac:spMkLst>
            <pc:docMk/>
            <pc:sldMk cId="2363781176" sldId="316"/>
            <ac:spMk id="3" creationId="{3A4F6453-8CC2-5851-4B3A-7FAC9E7E351D}"/>
          </ac:spMkLst>
        </pc:spChg>
        <pc:spChg chg="del">
          <ac:chgData name="Pratyasha Basak" userId="76df2e8ac3347378" providerId="LiveId" clId="{40602E5F-5B74-446D-8009-5845C1CC2949}" dt="2024-11-17T18:01:26.921" v="4946" actId="478"/>
          <ac:spMkLst>
            <pc:docMk/>
            <pc:sldMk cId="2363781176" sldId="316"/>
            <ac:spMk id="4" creationId="{68AE5016-3D2C-D326-96DC-3EE55DEC9767}"/>
          </ac:spMkLst>
        </pc:spChg>
        <pc:spChg chg="mod">
          <ac:chgData name="Pratyasha Basak" userId="76df2e8ac3347378" providerId="LiveId" clId="{40602E5F-5B74-446D-8009-5845C1CC2949}" dt="2024-11-17T18:01:24.065" v="4945"/>
          <ac:spMkLst>
            <pc:docMk/>
            <pc:sldMk cId="2363781176" sldId="316"/>
            <ac:spMk id="5" creationId="{7F8DCD8A-8227-B870-898A-65873CA2AAC2}"/>
          </ac:spMkLst>
        </pc:spChg>
        <pc:spChg chg="add mod">
          <ac:chgData name="Pratyasha Basak" userId="76df2e8ac3347378" providerId="LiveId" clId="{40602E5F-5B74-446D-8009-5845C1CC2949}" dt="2024-11-17T18:08:58.875" v="5009" actId="14100"/>
          <ac:spMkLst>
            <pc:docMk/>
            <pc:sldMk cId="2363781176" sldId="316"/>
            <ac:spMk id="7" creationId="{4DD0101B-6C60-D7B5-9D9E-44BC85D4C593}"/>
          </ac:spMkLst>
        </pc:spChg>
        <pc:picChg chg="add mod modCrop">
          <ac:chgData name="Pratyasha Basak" userId="76df2e8ac3347378" providerId="LiveId" clId="{40602E5F-5B74-446D-8009-5845C1CC2949}" dt="2024-11-17T18:02:28.507" v="4958" actId="1440"/>
          <ac:picMkLst>
            <pc:docMk/>
            <pc:sldMk cId="2363781176" sldId="316"/>
            <ac:picMk id="9" creationId="{C05F4D56-1501-AF30-49A0-7DD62FD457E9}"/>
          </ac:picMkLst>
        </pc:picChg>
      </pc:sldChg>
      <pc:sldChg chg="addSp delSp modSp new mod modTransition modAnim">
        <pc:chgData name="Pratyasha Basak" userId="76df2e8ac3347378" providerId="LiveId" clId="{40602E5F-5B74-446D-8009-5845C1CC2949}" dt="2024-11-18T17:39:09.238" v="5352" actId="1036"/>
        <pc:sldMkLst>
          <pc:docMk/>
          <pc:sldMk cId="4269825638" sldId="317"/>
        </pc:sldMkLst>
        <pc:spChg chg="del">
          <ac:chgData name="Pratyasha Basak" userId="76df2e8ac3347378" providerId="LiveId" clId="{40602E5F-5B74-446D-8009-5845C1CC2949}" dt="2024-11-17T18:02:38.164" v="4960" actId="478"/>
          <ac:spMkLst>
            <pc:docMk/>
            <pc:sldMk cId="4269825638" sldId="317"/>
            <ac:spMk id="2" creationId="{D2965101-4E09-1827-2EF6-EE659609E861}"/>
          </ac:spMkLst>
        </pc:spChg>
        <pc:spChg chg="del">
          <ac:chgData name="Pratyasha Basak" userId="76df2e8ac3347378" providerId="LiveId" clId="{40602E5F-5B74-446D-8009-5845C1CC2949}" dt="2024-11-17T18:02:40.222" v="4961" actId="478"/>
          <ac:spMkLst>
            <pc:docMk/>
            <pc:sldMk cId="4269825638" sldId="317"/>
            <ac:spMk id="3" creationId="{6FF3F839-6D18-D727-948D-16182EDB5EA6}"/>
          </ac:spMkLst>
        </pc:spChg>
        <pc:spChg chg="del">
          <ac:chgData name="Pratyasha Basak" userId="76df2e8ac3347378" providerId="LiveId" clId="{40602E5F-5B74-446D-8009-5845C1CC2949}" dt="2024-11-17T18:02:44.027" v="4962" actId="478"/>
          <ac:spMkLst>
            <pc:docMk/>
            <pc:sldMk cId="4269825638" sldId="317"/>
            <ac:spMk id="4" creationId="{21004A75-F214-8E35-3165-B685163AB500}"/>
          </ac:spMkLst>
        </pc:spChg>
        <pc:spChg chg="mod">
          <ac:chgData name="Pratyasha Basak" userId="76df2e8ac3347378" providerId="LiveId" clId="{40602E5F-5B74-446D-8009-5845C1CC2949}" dt="2024-11-17T18:02:52.008" v="4963"/>
          <ac:spMkLst>
            <pc:docMk/>
            <pc:sldMk cId="4269825638" sldId="317"/>
            <ac:spMk id="5" creationId="{96CBDD92-10BA-8D72-075B-8B16A867170B}"/>
          </ac:spMkLst>
        </pc:spChg>
        <pc:spChg chg="add mod">
          <ac:chgData name="Pratyasha Basak" userId="76df2e8ac3347378" providerId="LiveId" clId="{40602E5F-5B74-446D-8009-5845C1CC2949}" dt="2024-11-17T18:10:28.012" v="5022" actId="2711"/>
          <ac:spMkLst>
            <pc:docMk/>
            <pc:sldMk cId="4269825638" sldId="317"/>
            <ac:spMk id="7" creationId="{569FD52B-7102-CD25-1322-D5701AB2E157}"/>
          </ac:spMkLst>
        </pc:spChg>
        <pc:picChg chg="add mod modCrop">
          <ac:chgData name="Pratyasha Basak" userId="76df2e8ac3347378" providerId="LiveId" clId="{40602E5F-5B74-446D-8009-5845C1CC2949}" dt="2024-11-18T17:39:09.238" v="5352" actId="1036"/>
          <ac:picMkLst>
            <pc:docMk/>
            <pc:sldMk cId="4269825638" sldId="317"/>
            <ac:picMk id="9" creationId="{4CF32875-A559-FB99-B110-89F74C8EF5C0}"/>
          </ac:picMkLst>
        </pc:picChg>
        <pc:picChg chg="add mod modCrop">
          <ac:chgData name="Pratyasha Basak" userId="76df2e8ac3347378" providerId="LiveId" clId="{40602E5F-5B74-446D-8009-5845C1CC2949}" dt="2024-11-17T18:14:49.599" v="5045" actId="1440"/>
          <ac:picMkLst>
            <pc:docMk/>
            <pc:sldMk cId="4269825638" sldId="317"/>
            <ac:picMk id="11" creationId="{C0CECB8B-67AB-88ED-02B8-5A6848954E4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sz="2000" b="1" dirty="0">
                <a:latin typeface="Roboto Condensed" panose="02000000000000000000" pitchFamily="2" charset="0"/>
                <a:ea typeface="Roboto Condensed" panose="02000000000000000000" pitchFamily="2" charset="0"/>
                <a:cs typeface="Roboto Condensed" panose="02000000000000000000" pitchFamily="2" charset="0"/>
              </a:rPr>
              <a:t>Graphical Comparison</a:t>
            </a:r>
            <a:endParaRPr lang="en-IN" sz="2000" b="1" dirty="0">
              <a:latin typeface="Roboto Condensed" panose="02000000000000000000" pitchFamily="2" charset="0"/>
              <a:ea typeface="Roboto Condensed" panose="02000000000000000000" pitchFamily="2" charset="0"/>
              <a:cs typeface="Roboto Condensed" panose="02000000000000000000" pitchFamily="2" charset="0"/>
            </a:endParaRP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SVM</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Sheet1!$A$2:$A$5</c:f>
              <c:strCache>
                <c:ptCount val="3"/>
                <c:pt idx="0">
                  <c:v>Accuracy</c:v>
                </c:pt>
                <c:pt idx="1">
                  <c:v>F1 Score</c:v>
                </c:pt>
                <c:pt idx="2">
                  <c:v>Precision</c:v>
                </c:pt>
              </c:strCache>
            </c:strRef>
          </c:cat>
          <c:val>
            <c:numRef>
              <c:f>Sheet1!$B$2:$B$5</c:f>
              <c:numCache>
                <c:formatCode>General</c:formatCode>
                <c:ptCount val="4"/>
                <c:pt idx="0">
                  <c:v>0.97</c:v>
                </c:pt>
                <c:pt idx="1">
                  <c:v>0.97</c:v>
                </c:pt>
                <c:pt idx="2">
                  <c:v>0.98</c:v>
                </c:pt>
              </c:numCache>
            </c:numRef>
          </c:val>
          <c:extLst>
            <c:ext xmlns:c16="http://schemas.microsoft.com/office/drawing/2014/chart" uri="{C3380CC4-5D6E-409C-BE32-E72D297353CC}">
              <c16:uniqueId val="{00000000-3450-4750-96A2-3AF363C35EF4}"/>
            </c:ext>
          </c:extLst>
        </c:ser>
        <c:ser>
          <c:idx val="1"/>
          <c:order val="1"/>
          <c:tx>
            <c:strRef>
              <c:f>Sheet1!$C$1</c:f>
              <c:strCache>
                <c:ptCount val="1"/>
                <c:pt idx="0">
                  <c:v>KNN</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Sheet1!$A$2:$A$5</c:f>
              <c:strCache>
                <c:ptCount val="3"/>
                <c:pt idx="0">
                  <c:v>Accuracy</c:v>
                </c:pt>
                <c:pt idx="1">
                  <c:v>F1 Score</c:v>
                </c:pt>
                <c:pt idx="2">
                  <c:v>Precision</c:v>
                </c:pt>
              </c:strCache>
            </c:strRef>
          </c:cat>
          <c:val>
            <c:numRef>
              <c:f>Sheet1!$C$2:$C$5</c:f>
              <c:numCache>
                <c:formatCode>General</c:formatCode>
                <c:ptCount val="4"/>
                <c:pt idx="0">
                  <c:v>1</c:v>
                </c:pt>
                <c:pt idx="1">
                  <c:v>1</c:v>
                </c:pt>
                <c:pt idx="2">
                  <c:v>1</c:v>
                </c:pt>
              </c:numCache>
            </c:numRef>
          </c:val>
          <c:extLst>
            <c:ext xmlns:c16="http://schemas.microsoft.com/office/drawing/2014/chart" uri="{C3380CC4-5D6E-409C-BE32-E72D297353CC}">
              <c16:uniqueId val="{00000001-3450-4750-96A2-3AF363C35EF4}"/>
            </c:ext>
          </c:extLst>
        </c:ser>
        <c:ser>
          <c:idx val="2"/>
          <c:order val="2"/>
          <c:tx>
            <c:strRef>
              <c:f>Sheet1!$D$1</c:f>
              <c:strCache>
                <c:ptCount val="1"/>
                <c:pt idx="0">
                  <c:v>DT</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Sheet1!$A$2:$A$5</c:f>
              <c:strCache>
                <c:ptCount val="3"/>
                <c:pt idx="0">
                  <c:v>Accuracy</c:v>
                </c:pt>
                <c:pt idx="1">
                  <c:v>F1 Score</c:v>
                </c:pt>
                <c:pt idx="2">
                  <c:v>Precision</c:v>
                </c:pt>
              </c:strCache>
            </c:strRef>
          </c:cat>
          <c:val>
            <c:numRef>
              <c:f>Sheet1!$D$2:$D$5</c:f>
              <c:numCache>
                <c:formatCode>General</c:formatCode>
                <c:ptCount val="4"/>
                <c:pt idx="0">
                  <c:v>0.97</c:v>
                </c:pt>
                <c:pt idx="1">
                  <c:v>0.98</c:v>
                </c:pt>
                <c:pt idx="2">
                  <c:v>1</c:v>
                </c:pt>
              </c:numCache>
            </c:numRef>
          </c:val>
          <c:extLst>
            <c:ext xmlns:c16="http://schemas.microsoft.com/office/drawing/2014/chart" uri="{C3380CC4-5D6E-409C-BE32-E72D297353CC}">
              <c16:uniqueId val="{00000002-3450-4750-96A2-3AF363C35EF4}"/>
            </c:ext>
          </c:extLst>
        </c:ser>
        <c:ser>
          <c:idx val="3"/>
          <c:order val="3"/>
          <c:tx>
            <c:strRef>
              <c:f>Sheet1!$E$1</c:f>
              <c:strCache>
                <c:ptCount val="1"/>
                <c:pt idx="0">
                  <c:v>RF</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Sheet1!$A$2:$A$5</c:f>
              <c:strCache>
                <c:ptCount val="3"/>
                <c:pt idx="0">
                  <c:v>Accuracy</c:v>
                </c:pt>
                <c:pt idx="1">
                  <c:v>F1 Score</c:v>
                </c:pt>
                <c:pt idx="2">
                  <c:v>Precision</c:v>
                </c:pt>
              </c:strCache>
            </c:strRef>
          </c:cat>
          <c:val>
            <c:numRef>
              <c:f>Sheet1!$E$2:$E$5</c:f>
              <c:numCache>
                <c:formatCode>General</c:formatCode>
                <c:ptCount val="4"/>
                <c:pt idx="0">
                  <c:v>1</c:v>
                </c:pt>
                <c:pt idx="1">
                  <c:v>1</c:v>
                </c:pt>
                <c:pt idx="2">
                  <c:v>1</c:v>
                </c:pt>
              </c:numCache>
            </c:numRef>
          </c:val>
          <c:extLst>
            <c:ext xmlns:c16="http://schemas.microsoft.com/office/drawing/2014/chart" uri="{C3380CC4-5D6E-409C-BE32-E72D297353CC}">
              <c16:uniqueId val="{00000003-3450-4750-96A2-3AF363C35EF4}"/>
            </c:ext>
          </c:extLst>
        </c:ser>
        <c:dLbls>
          <c:showLegendKey val="0"/>
          <c:showVal val="0"/>
          <c:showCatName val="0"/>
          <c:showSerName val="0"/>
          <c:showPercent val="0"/>
          <c:showBubbleSize val="0"/>
        </c:dLbls>
        <c:gapWidth val="100"/>
        <c:overlap val="-24"/>
        <c:axId val="1411227519"/>
        <c:axId val="1411226559"/>
      </c:barChart>
      <c:catAx>
        <c:axId val="1411227519"/>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1226559"/>
        <c:crosses val="autoZero"/>
        <c:auto val="1"/>
        <c:lblAlgn val="ctr"/>
        <c:lblOffset val="100"/>
        <c:noMultiLvlLbl val="0"/>
      </c:catAx>
      <c:valAx>
        <c:axId val="14112265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112275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63500" sx="102000" sy="102000" algn="ctr" rotWithShape="0">
        <a:prstClr val="black">
          <a:alpha val="40000"/>
        </a:prstClr>
      </a:outerShdw>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C0E5F0-6339-45D1-A476-EED24CCB2EFE}" type="datetimeFigureOut">
              <a:rPr lang="en-IN" smtClean="0"/>
              <a:t>21-11-2024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B873D9-F96A-425C-8CB6-A9DF769EDEB0}" type="slidenum">
              <a:rPr lang="en-IN" smtClean="0"/>
              <a:t>‹#›</a:t>
            </a:fld>
            <a:endParaRPr lang="en-IN"/>
          </a:p>
        </p:txBody>
      </p:sp>
    </p:spTree>
    <p:extLst>
      <p:ext uri="{BB962C8B-B14F-4D97-AF65-F5344CB8AC3E}">
        <p14:creationId xmlns:p14="http://schemas.microsoft.com/office/powerpoint/2010/main" val="22840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B873D9-F96A-425C-8CB6-A9DF769EDEB0}" type="slidenum">
              <a:rPr lang="en-IN" smtClean="0"/>
              <a:t>2</a:t>
            </a:fld>
            <a:endParaRPr lang="en-IN"/>
          </a:p>
        </p:txBody>
      </p:sp>
    </p:spTree>
    <p:extLst>
      <p:ext uri="{BB962C8B-B14F-4D97-AF65-F5344CB8AC3E}">
        <p14:creationId xmlns:p14="http://schemas.microsoft.com/office/powerpoint/2010/main" val="352647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9B873D9-F96A-425C-8CB6-A9DF769EDEB0}" type="slidenum">
              <a:rPr lang="en-IN" smtClean="0"/>
              <a:t>3</a:t>
            </a:fld>
            <a:endParaRPr lang="en-IN"/>
          </a:p>
        </p:txBody>
      </p:sp>
    </p:spTree>
    <p:extLst>
      <p:ext uri="{BB962C8B-B14F-4D97-AF65-F5344CB8AC3E}">
        <p14:creationId xmlns:p14="http://schemas.microsoft.com/office/powerpoint/2010/main" val="24918073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descr="A picture containing indoor, map, table, window&#10;&#10;Description automatically generated">
            <a:extLst>
              <a:ext uri="{FF2B5EF4-FFF2-40B4-BE49-F238E27FC236}">
                <a16:creationId xmlns:a16="http://schemas.microsoft.com/office/drawing/2014/main" id="{B9FB75FC-D9AB-48D2-AF6E-D7DB22BD1221}"/>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b="22661"/>
          <a:stretch/>
        </p:blipFill>
        <p:spPr>
          <a:xfrm>
            <a:off x="0" y="0"/>
            <a:ext cx="12192000" cy="6858000"/>
          </a:xfrm>
          <a:prstGeom prst="rect">
            <a:avLst/>
          </a:prstGeom>
        </p:spPr>
      </p:pic>
      <p:sp>
        <p:nvSpPr>
          <p:cNvPr id="16" name="TextBox 15">
            <a:extLst>
              <a:ext uri="{FF2B5EF4-FFF2-40B4-BE49-F238E27FC236}">
                <a16:creationId xmlns:a16="http://schemas.microsoft.com/office/drawing/2014/main" id="{5A34D2A9-4A69-41A6-A33B-DD9734CF2B3D}"/>
              </a:ext>
            </a:extLst>
          </p:cNvPr>
          <p:cNvSpPr txBox="1"/>
          <p:nvPr userDrawn="1"/>
        </p:nvSpPr>
        <p:spPr>
          <a:xfrm>
            <a:off x="1965706" y="6173877"/>
            <a:ext cx="8260595" cy="400110"/>
          </a:xfrm>
          <a:prstGeom prst="rect">
            <a:avLst/>
          </a:prstGeom>
          <a:noFill/>
        </p:spPr>
        <p:txBody>
          <a:bodyPr wrap="none" rtlCol="0">
            <a:spAutoFit/>
          </a:bodyPr>
          <a:lstStyle/>
          <a:p>
            <a:pPr algn="ctr"/>
            <a:r>
              <a:rPr lang="en-IN" sz="2000" b="0" dirty="0">
                <a:solidFill>
                  <a:srgbClr val="7030A0"/>
                </a:solidFill>
                <a:latin typeface="+mn-lt"/>
                <a:ea typeface="Roboto Condensed" panose="02000000000000000000" pitchFamily="2" charset="0"/>
              </a:rPr>
              <a:t>SCHOOL OF ENGINEERING &amp; TECHNOLOGY </a:t>
            </a:r>
            <a:r>
              <a:rPr lang="en-IN" sz="2000" b="0" dirty="0">
                <a:solidFill>
                  <a:schemeClr val="tx1">
                    <a:lumMod val="65000"/>
                    <a:lumOff val="35000"/>
                  </a:schemeClr>
                </a:solidFill>
                <a:latin typeface="+mn-lt"/>
                <a:ea typeface="Roboto Condensed" panose="02000000000000000000" pitchFamily="2" charset="0"/>
              </a:rPr>
              <a:t>| </a:t>
            </a:r>
            <a:r>
              <a:rPr lang="en-IN" sz="2000" b="0" dirty="0">
                <a:solidFill>
                  <a:srgbClr val="7030A0"/>
                </a:solidFill>
                <a:latin typeface="+mn-lt"/>
                <a:ea typeface="Roboto Condensed" panose="02000000000000000000" pitchFamily="2" charset="0"/>
              </a:rPr>
              <a:t>ADAMAS UNIVERSITY </a:t>
            </a:r>
            <a:r>
              <a:rPr lang="en-IN" sz="2000" b="0" dirty="0">
                <a:solidFill>
                  <a:schemeClr val="tx1">
                    <a:lumMod val="65000"/>
                    <a:lumOff val="35000"/>
                  </a:schemeClr>
                </a:solidFill>
                <a:latin typeface="+mn-lt"/>
                <a:ea typeface="Roboto Condensed" panose="02000000000000000000" pitchFamily="2" charset="0"/>
              </a:rPr>
              <a:t>| </a:t>
            </a:r>
            <a:r>
              <a:rPr lang="en-IN" sz="2000" b="0" dirty="0">
                <a:solidFill>
                  <a:srgbClr val="7030A0"/>
                </a:solidFill>
                <a:latin typeface="+mn-lt"/>
                <a:ea typeface="Roboto Condensed" panose="02000000000000000000" pitchFamily="2" charset="0"/>
              </a:rPr>
              <a:t>KOLKATA</a:t>
            </a:r>
          </a:p>
        </p:txBody>
      </p:sp>
      <p:sp>
        <p:nvSpPr>
          <p:cNvPr id="29" name="Text Placeholder 28">
            <a:extLst>
              <a:ext uri="{FF2B5EF4-FFF2-40B4-BE49-F238E27FC236}">
                <a16:creationId xmlns:a16="http://schemas.microsoft.com/office/drawing/2014/main" id="{C5FCDD3D-AAAB-4190-9B25-8A370DB11CB5}"/>
              </a:ext>
            </a:extLst>
          </p:cNvPr>
          <p:cNvSpPr>
            <a:spLocks noGrp="1"/>
          </p:cNvSpPr>
          <p:nvPr>
            <p:ph type="body" sz="quarter" idx="11" hasCustomPrompt="1"/>
          </p:nvPr>
        </p:nvSpPr>
        <p:spPr>
          <a:xfrm>
            <a:off x="782636" y="1269887"/>
            <a:ext cx="6725871" cy="1546958"/>
          </a:xfrm>
        </p:spPr>
        <p:txBody>
          <a:bodyPr anchor="b">
            <a:noAutofit/>
          </a:bodyPr>
          <a:lstStyle>
            <a:lvl1pPr marL="0" indent="0">
              <a:buNone/>
              <a:defRPr sz="5400">
                <a:solidFill>
                  <a:srgbClr val="0070C0"/>
                </a:solidFill>
                <a:latin typeface="+mn-lt"/>
              </a:defRPr>
            </a:lvl1pPr>
            <a:lvl2pPr marL="457200" indent="0">
              <a:buNone/>
              <a:defRPr/>
            </a:lvl2pPr>
          </a:lstStyle>
          <a:p>
            <a:pPr lvl="0"/>
            <a:r>
              <a:rPr lang="en-US" dirty="0"/>
              <a:t>Click to edit course name</a:t>
            </a:r>
          </a:p>
        </p:txBody>
      </p:sp>
      <p:sp>
        <p:nvSpPr>
          <p:cNvPr id="31" name="Text Placeholder 30">
            <a:extLst>
              <a:ext uri="{FF2B5EF4-FFF2-40B4-BE49-F238E27FC236}">
                <a16:creationId xmlns:a16="http://schemas.microsoft.com/office/drawing/2014/main" id="{64A0AC7C-8C0E-407A-BEAF-0CD81DC768F2}"/>
              </a:ext>
            </a:extLst>
          </p:cNvPr>
          <p:cNvSpPr>
            <a:spLocks noGrp="1"/>
          </p:cNvSpPr>
          <p:nvPr>
            <p:ph type="body" sz="quarter" idx="12" hasCustomPrompt="1"/>
          </p:nvPr>
        </p:nvSpPr>
        <p:spPr>
          <a:xfrm>
            <a:off x="782636" y="2869073"/>
            <a:ext cx="6725871" cy="559927"/>
          </a:xfrm>
        </p:spPr>
        <p:txBody>
          <a:bodyPr>
            <a:noAutofit/>
          </a:bodyPr>
          <a:lstStyle>
            <a:lvl1pPr marL="0" indent="0">
              <a:buNone/>
              <a:defRPr sz="3600">
                <a:solidFill>
                  <a:schemeClr val="tx1">
                    <a:lumMod val="65000"/>
                    <a:lumOff val="35000"/>
                  </a:schemeClr>
                </a:solidFill>
                <a:latin typeface="+mn-lt"/>
              </a:defRPr>
            </a:lvl1pPr>
            <a:lvl2pPr marL="457200" indent="0">
              <a:buNone/>
              <a:defRPr/>
            </a:lvl2pPr>
          </a:lstStyle>
          <a:p>
            <a:pPr lvl="0"/>
            <a:r>
              <a:rPr lang="en-US" dirty="0"/>
              <a:t>Click to edit course code</a:t>
            </a:r>
          </a:p>
        </p:txBody>
      </p:sp>
      <p:sp>
        <p:nvSpPr>
          <p:cNvPr id="40" name="Picture Placeholder 39">
            <a:extLst>
              <a:ext uri="{FF2B5EF4-FFF2-40B4-BE49-F238E27FC236}">
                <a16:creationId xmlns:a16="http://schemas.microsoft.com/office/drawing/2014/main" id="{3F5447BC-08C7-476E-B4B4-EBA1114C7EF2}"/>
              </a:ext>
            </a:extLst>
          </p:cNvPr>
          <p:cNvSpPr>
            <a:spLocks noGrp="1"/>
          </p:cNvSpPr>
          <p:nvPr>
            <p:ph type="pic" sz="quarter" idx="14" hasCustomPrompt="1"/>
          </p:nvPr>
        </p:nvSpPr>
        <p:spPr>
          <a:xfrm>
            <a:off x="857249" y="4229099"/>
            <a:ext cx="1690955" cy="1690955"/>
          </a:xfrm>
        </p:spPr>
        <p:txBody>
          <a:bodyPr>
            <a:normAutofit/>
          </a:bodyPr>
          <a:lstStyle>
            <a:lvl1pPr marL="0" indent="0" algn="ctr">
              <a:buNone/>
              <a:defRPr sz="1600">
                <a:latin typeface="+mn-lt"/>
              </a:defRPr>
            </a:lvl1pPr>
          </a:lstStyle>
          <a:p>
            <a:r>
              <a:rPr lang="en-IN" dirty="0"/>
              <a:t>Click on ‘Pictures’ icon to insert instructor’s photo</a:t>
            </a:r>
          </a:p>
        </p:txBody>
      </p:sp>
      <p:sp>
        <p:nvSpPr>
          <p:cNvPr id="41" name="Text Placeholder 22">
            <a:extLst>
              <a:ext uri="{FF2B5EF4-FFF2-40B4-BE49-F238E27FC236}">
                <a16:creationId xmlns:a16="http://schemas.microsoft.com/office/drawing/2014/main" id="{FEABE173-3190-4D68-8638-17D8C94290BD}"/>
              </a:ext>
            </a:extLst>
          </p:cNvPr>
          <p:cNvSpPr>
            <a:spLocks noGrp="1"/>
          </p:cNvSpPr>
          <p:nvPr>
            <p:ph type="body" sz="quarter" idx="15" hasCustomPrompt="1"/>
          </p:nvPr>
        </p:nvSpPr>
        <p:spPr>
          <a:xfrm>
            <a:off x="2548208" y="4249195"/>
            <a:ext cx="7548291" cy="404746"/>
          </a:xfrm>
        </p:spPr>
        <p:txBody>
          <a:bodyPr>
            <a:noAutofit/>
          </a:bodyPr>
          <a:lstStyle>
            <a:lvl1pPr marL="0" indent="0">
              <a:buNone/>
              <a:defRPr sz="2400">
                <a:solidFill>
                  <a:srgbClr val="0070C0"/>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instructor’s name</a:t>
            </a:r>
            <a:endParaRPr lang="en-IN" dirty="0"/>
          </a:p>
        </p:txBody>
      </p:sp>
      <p:sp>
        <p:nvSpPr>
          <p:cNvPr id="42" name="Text Placeholder 22">
            <a:extLst>
              <a:ext uri="{FF2B5EF4-FFF2-40B4-BE49-F238E27FC236}">
                <a16:creationId xmlns:a16="http://schemas.microsoft.com/office/drawing/2014/main" id="{4989A0CC-D41A-4274-9322-3C2DB3955490}"/>
              </a:ext>
            </a:extLst>
          </p:cNvPr>
          <p:cNvSpPr>
            <a:spLocks noGrp="1"/>
          </p:cNvSpPr>
          <p:nvPr>
            <p:ph type="body" sz="quarter" idx="16" hasCustomPrompt="1"/>
          </p:nvPr>
        </p:nvSpPr>
        <p:spPr>
          <a:xfrm>
            <a:off x="2548207" y="4673705"/>
            <a:ext cx="7548291" cy="404746"/>
          </a:xfrm>
        </p:spPr>
        <p:txBody>
          <a:bodyPr>
            <a:noAutofit/>
          </a:bodyPr>
          <a:lstStyle>
            <a:lvl1pPr marL="0" indent="0">
              <a:buNone/>
              <a:defRPr sz="2000">
                <a:solidFill>
                  <a:schemeClr val="tx1">
                    <a:lumMod val="65000"/>
                    <a:lumOff val="35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instructor’s designation</a:t>
            </a:r>
            <a:endParaRPr lang="en-IN" dirty="0"/>
          </a:p>
        </p:txBody>
      </p:sp>
      <p:sp>
        <p:nvSpPr>
          <p:cNvPr id="43" name="Text Placeholder 22">
            <a:extLst>
              <a:ext uri="{FF2B5EF4-FFF2-40B4-BE49-F238E27FC236}">
                <a16:creationId xmlns:a16="http://schemas.microsoft.com/office/drawing/2014/main" id="{DFB8356D-267F-417E-A3E1-BFD660355A31}"/>
              </a:ext>
            </a:extLst>
          </p:cNvPr>
          <p:cNvSpPr>
            <a:spLocks noGrp="1"/>
          </p:cNvSpPr>
          <p:nvPr>
            <p:ph type="body" sz="quarter" idx="17" hasCustomPrompt="1"/>
          </p:nvPr>
        </p:nvSpPr>
        <p:spPr>
          <a:xfrm>
            <a:off x="2548207" y="5098215"/>
            <a:ext cx="7548293" cy="404746"/>
          </a:xfrm>
        </p:spPr>
        <p:txBody>
          <a:bodyPr>
            <a:noAutofit/>
          </a:bodyPr>
          <a:lstStyle>
            <a:lvl1pPr marL="0" indent="0">
              <a:buNone/>
              <a:defRPr sz="2000">
                <a:solidFill>
                  <a:schemeClr val="tx1">
                    <a:lumMod val="65000"/>
                    <a:lumOff val="35000"/>
                  </a:schemeClr>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instructor’s department</a:t>
            </a:r>
            <a:endParaRPr lang="en-IN" dirty="0"/>
          </a:p>
        </p:txBody>
      </p:sp>
      <p:sp>
        <p:nvSpPr>
          <p:cNvPr id="44" name="Text Placeholder 22">
            <a:extLst>
              <a:ext uri="{FF2B5EF4-FFF2-40B4-BE49-F238E27FC236}">
                <a16:creationId xmlns:a16="http://schemas.microsoft.com/office/drawing/2014/main" id="{51B8BE5B-E94F-4621-8467-7DA8A65BD62E}"/>
              </a:ext>
            </a:extLst>
          </p:cNvPr>
          <p:cNvSpPr>
            <a:spLocks noGrp="1"/>
          </p:cNvSpPr>
          <p:nvPr>
            <p:ph type="body" sz="quarter" idx="18" hasCustomPrompt="1"/>
          </p:nvPr>
        </p:nvSpPr>
        <p:spPr>
          <a:xfrm>
            <a:off x="2548206" y="5502961"/>
            <a:ext cx="7548293" cy="404746"/>
          </a:xfrm>
        </p:spPr>
        <p:txBody>
          <a:bodyPr>
            <a:noAutofit/>
          </a:bodyPr>
          <a:lstStyle>
            <a:lvl1pPr marL="0" indent="0">
              <a:buNone/>
              <a:defRPr sz="2000">
                <a:solidFill>
                  <a:srgbClr val="0070C0"/>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instructor’s official email id</a:t>
            </a:r>
            <a:endParaRPr lang="en-IN" dirty="0"/>
          </a:p>
        </p:txBody>
      </p:sp>
      <p:pic>
        <p:nvPicPr>
          <p:cNvPr id="12" name="Picture 11">
            <a:extLst>
              <a:ext uri="{FF2B5EF4-FFF2-40B4-BE49-F238E27FC236}">
                <a16:creationId xmlns:a16="http://schemas.microsoft.com/office/drawing/2014/main" id="{DF441EC9-94BA-445E-BC3F-7A7D7DB3C5A2}"/>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10226301" y="284013"/>
            <a:ext cx="1406027" cy="1185350"/>
          </a:xfrm>
          <a:prstGeom prst="rect">
            <a:avLst/>
          </a:prstGeom>
        </p:spPr>
      </p:pic>
    </p:spTree>
    <p:extLst>
      <p:ext uri="{BB962C8B-B14F-4D97-AF65-F5344CB8AC3E}">
        <p14:creationId xmlns:p14="http://schemas.microsoft.com/office/powerpoint/2010/main" val="2302782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F2569-F937-4D14-A002-4E1300528076}"/>
              </a:ext>
            </a:extLst>
          </p:cNvPr>
          <p:cNvSpPr>
            <a:spLocks noGrp="1"/>
          </p:cNvSpPr>
          <p:nvPr>
            <p:ph type="title" hasCustomPrompt="1"/>
          </p:nvPr>
        </p:nvSpPr>
        <p:spPr>
          <a:xfrm>
            <a:off x="838200" y="1"/>
            <a:ext cx="8715375" cy="895350"/>
          </a:xfrm>
          <a:prstGeom prst="rect">
            <a:avLst/>
          </a:prstGeom>
        </p:spPr>
        <p:txBody>
          <a:bodyPr anchor="ctr" anchorCtr="0"/>
          <a:lstStyle>
            <a:lvl1pPr>
              <a:defRPr sz="3400">
                <a:solidFill>
                  <a:schemeClr val="bg1"/>
                </a:solidFill>
                <a:latin typeface="+mn-lt"/>
              </a:defRPr>
            </a:lvl1pPr>
          </a:lstStyle>
          <a:p>
            <a:r>
              <a:rPr lang="en-US" dirty="0"/>
              <a:t>Click to edit slide title</a:t>
            </a:r>
            <a:endParaRPr lang="en-IN" dirty="0"/>
          </a:p>
        </p:txBody>
      </p:sp>
      <p:sp>
        <p:nvSpPr>
          <p:cNvPr id="3" name="Content Placeholder 2">
            <a:extLst>
              <a:ext uri="{FF2B5EF4-FFF2-40B4-BE49-F238E27FC236}">
                <a16:creationId xmlns:a16="http://schemas.microsoft.com/office/drawing/2014/main" id="{6A8924FC-529B-4E64-A731-634B5021C063}"/>
              </a:ext>
            </a:extLst>
          </p:cNvPr>
          <p:cNvSpPr>
            <a:spLocks noGrp="1"/>
          </p:cNvSpPr>
          <p:nvPr>
            <p:ph idx="1"/>
          </p:nvPr>
        </p:nvSpPr>
        <p:spPr>
          <a:xfrm>
            <a:off x="838200" y="1186962"/>
            <a:ext cx="10515600" cy="4990001"/>
          </a:xfrm>
        </p:spPr>
        <p:txBody>
          <a:bodyPr/>
          <a:lstStyle>
            <a:lvl1pPr>
              <a:defRPr sz="2600">
                <a:solidFill>
                  <a:schemeClr val="tx1">
                    <a:lumMod val="65000"/>
                    <a:lumOff val="35000"/>
                  </a:schemeClr>
                </a:solidFill>
                <a:latin typeface="+mn-lt"/>
              </a:defRPr>
            </a:lvl1pPr>
            <a:lvl2pPr>
              <a:defRPr>
                <a:solidFill>
                  <a:schemeClr val="tx1">
                    <a:lumMod val="65000"/>
                    <a:lumOff val="35000"/>
                  </a:schemeClr>
                </a:solidFill>
                <a:latin typeface="+mn-lt"/>
              </a:defRPr>
            </a:lvl2pPr>
            <a:lvl3pPr>
              <a:defRPr sz="2200">
                <a:solidFill>
                  <a:schemeClr val="tx1">
                    <a:lumMod val="65000"/>
                    <a:lumOff val="35000"/>
                  </a:schemeClr>
                </a:solidFill>
                <a:latin typeface="+mn-lt"/>
              </a:defRPr>
            </a:lvl3pPr>
            <a:lvl4pPr>
              <a:defRPr sz="2000">
                <a:solidFill>
                  <a:schemeClr val="tx1">
                    <a:lumMod val="65000"/>
                    <a:lumOff val="35000"/>
                  </a:schemeClr>
                </a:solidFill>
                <a:latin typeface="+mn-lt"/>
              </a:defRPr>
            </a:lvl4pPr>
            <a:lvl5pPr>
              <a:defRPr>
                <a:solidFill>
                  <a:schemeClr val="tx1">
                    <a:lumMod val="65000"/>
                    <a:lumOff val="35000"/>
                  </a:schemeClr>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F0504239-D0A4-4F64-954D-8600B1F36C40}"/>
              </a:ext>
            </a:extLst>
          </p:cNvPr>
          <p:cNvSpPr>
            <a:spLocks noGrp="1"/>
          </p:cNvSpPr>
          <p:nvPr>
            <p:ph type="dt" sz="half" idx="10"/>
          </p:nvPr>
        </p:nvSpPr>
        <p:spPr/>
        <p:txBody>
          <a:bodyPr/>
          <a:lstStyle>
            <a:lvl1pPr>
              <a:defRPr>
                <a:latin typeface="+mn-lt"/>
              </a:defRPr>
            </a:lvl1pPr>
          </a:lstStyle>
          <a:p>
            <a:fld id="{5A9A341B-7272-4FB6-A6ED-21AFB53AB1C2}" type="datetime1">
              <a:rPr lang="en-IN" smtClean="0"/>
              <a:pPr/>
              <a:t>21-11-2024</a:t>
            </a:fld>
            <a:endParaRPr lang="en-IN"/>
          </a:p>
        </p:txBody>
      </p:sp>
      <p:sp>
        <p:nvSpPr>
          <p:cNvPr id="5" name="Footer Placeholder 4">
            <a:extLst>
              <a:ext uri="{FF2B5EF4-FFF2-40B4-BE49-F238E27FC236}">
                <a16:creationId xmlns:a16="http://schemas.microsoft.com/office/drawing/2014/main" id="{E54DD2B1-A90C-4613-AE79-654663F814EB}"/>
              </a:ext>
            </a:extLst>
          </p:cNvPr>
          <p:cNvSpPr>
            <a:spLocks noGrp="1"/>
          </p:cNvSpPr>
          <p:nvPr>
            <p:ph type="ftr" sz="quarter" idx="11"/>
          </p:nvPr>
        </p:nvSpPr>
        <p:spPr/>
        <p:txBody>
          <a:bodyPr/>
          <a:lstStyle>
            <a:lvl1pPr>
              <a:defRPr>
                <a:latin typeface="+mn-lt"/>
              </a:defRPr>
            </a:lvl1pPr>
          </a:lstStyle>
          <a:p>
            <a:r>
              <a:rPr lang="en-IN"/>
              <a:t>Course Name (Course Code)</a:t>
            </a:r>
            <a:endParaRPr lang="en-IN" dirty="0"/>
          </a:p>
        </p:txBody>
      </p:sp>
      <p:sp>
        <p:nvSpPr>
          <p:cNvPr id="6" name="Slide Number Placeholder 5">
            <a:extLst>
              <a:ext uri="{FF2B5EF4-FFF2-40B4-BE49-F238E27FC236}">
                <a16:creationId xmlns:a16="http://schemas.microsoft.com/office/drawing/2014/main" id="{DA146D82-58F0-4F97-BB63-A7481AE211DC}"/>
              </a:ext>
            </a:extLst>
          </p:cNvPr>
          <p:cNvSpPr>
            <a:spLocks noGrp="1"/>
          </p:cNvSpPr>
          <p:nvPr>
            <p:ph type="sldNum" sz="quarter" idx="12"/>
          </p:nvPr>
        </p:nvSpPr>
        <p:spPr/>
        <p:txBody>
          <a:bodyPr/>
          <a:lstStyle>
            <a:lvl1pPr>
              <a:defRPr>
                <a:latin typeface="+mn-lt"/>
              </a:defRPr>
            </a:lvl1pPr>
          </a:lstStyle>
          <a:p>
            <a:fld id="{56EB86FE-35CB-4CA4-B727-7A6E4098DE40}" type="slidenum">
              <a:rPr lang="en-IN" smtClean="0"/>
              <a:pPr/>
              <a:t>‹#›</a:t>
            </a:fld>
            <a:endParaRPr lang="en-IN"/>
          </a:p>
        </p:txBody>
      </p:sp>
    </p:spTree>
    <p:extLst>
      <p:ext uri="{BB962C8B-B14F-4D97-AF65-F5344CB8AC3E}">
        <p14:creationId xmlns:p14="http://schemas.microsoft.com/office/powerpoint/2010/main" val="2257205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8A7D58-DD85-45F8-BF98-DEC1CF270BC0}"/>
              </a:ext>
            </a:extLst>
          </p:cNvPr>
          <p:cNvSpPr>
            <a:spLocks noGrp="1"/>
          </p:cNvSpPr>
          <p:nvPr>
            <p:ph sz="half" idx="1"/>
          </p:nvPr>
        </p:nvSpPr>
        <p:spPr>
          <a:xfrm>
            <a:off x="838200" y="1200150"/>
            <a:ext cx="5181600" cy="4976813"/>
          </a:xfrm>
        </p:spPr>
        <p:txBody>
          <a:bodyPr/>
          <a:lstStyle>
            <a:lvl1pPr>
              <a:defRPr sz="2600">
                <a:solidFill>
                  <a:schemeClr val="tx1">
                    <a:lumMod val="65000"/>
                    <a:lumOff val="35000"/>
                  </a:schemeClr>
                </a:solidFill>
                <a:latin typeface="+mn-lt"/>
              </a:defRPr>
            </a:lvl1pPr>
            <a:lvl2pPr>
              <a:defRPr>
                <a:solidFill>
                  <a:schemeClr val="tx1">
                    <a:lumMod val="65000"/>
                    <a:lumOff val="35000"/>
                  </a:schemeClr>
                </a:solidFill>
                <a:latin typeface="+mn-lt"/>
              </a:defRPr>
            </a:lvl2pPr>
            <a:lvl3pPr>
              <a:defRPr sz="2200">
                <a:solidFill>
                  <a:schemeClr val="tx1">
                    <a:lumMod val="65000"/>
                    <a:lumOff val="35000"/>
                  </a:schemeClr>
                </a:solidFill>
                <a:latin typeface="+mn-lt"/>
              </a:defRPr>
            </a:lvl3pPr>
            <a:lvl4pPr>
              <a:defRPr sz="2000">
                <a:solidFill>
                  <a:schemeClr val="tx1">
                    <a:lumMod val="65000"/>
                    <a:lumOff val="35000"/>
                  </a:schemeClr>
                </a:solidFill>
                <a:latin typeface="+mn-lt"/>
              </a:defRPr>
            </a:lvl4pPr>
            <a:lvl5pPr>
              <a:defRPr>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4" name="Content Placeholder 3">
            <a:extLst>
              <a:ext uri="{FF2B5EF4-FFF2-40B4-BE49-F238E27FC236}">
                <a16:creationId xmlns:a16="http://schemas.microsoft.com/office/drawing/2014/main" id="{48EA116B-1810-4FD1-A92C-150CB0E3A39D}"/>
              </a:ext>
            </a:extLst>
          </p:cNvPr>
          <p:cNvSpPr>
            <a:spLocks noGrp="1"/>
          </p:cNvSpPr>
          <p:nvPr>
            <p:ph sz="half" idx="2"/>
          </p:nvPr>
        </p:nvSpPr>
        <p:spPr>
          <a:xfrm>
            <a:off x="6172200" y="1200150"/>
            <a:ext cx="5181600" cy="4976813"/>
          </a:xfrm>
        </p:spPr>
        <p:txBody>
          <a:bodyPr/>
          <a:lstStyle>
            <a:lvl1pPr>
              <a:defRPr sz="2600">
                <a:solidFill>
                  <a:schemeClr val="tx1">
                    <a:lumMod val="65000"/>
                    <a:lumOff val="35000"/>
                  </a:schemeClr>
                </a:solidFill>
                <a:latin typeface="+mn-lt"/>
              </a:defRPr>
            </a:lvl1pPr>
            <a:lvl2pPr>
              <a:defRPr>
                <a:solidFill>
                  <a:schemeClr val="tx1">
                    <a:lumMod val="65000"/>
                    <a:lumOff val="35000"/>
                  </a:schemeClr>
                </a:solidFill>
                <a:latin typeface="+mn-lt"/>
              </a:defRPr>
            </a:lvl2pPr>
            <a:lvl3pPr>
              <a:defRPr sz="2200">
                <a:solidFill>
                  <a:schemeClr val="tx1">
                    <a:lumMod val="65000"/>
                    <a:lumOff val="35000"/>
                  </a:schemeClr>
                </a:solidFill>
                <a:latin typeface="+mn-lt"/>
              </a:defRPr>
            </a:lvl3pPr>
            <a:lvl4pPr>
              <a:defRPr sz="2000">
                <a:solidFill>
                  <a:schemeClr val="tx1">
                    <a:lumMod val="65000"/>
                    <a:lumOff val="35000"/>
                  </a:schemeClr>
                </a:solidFill>
                <a:latin typeface="+mn-lt"/>
              </a:defRPr>
            </a:lvl4pPr>
            <a:lvl5pPr>
              <a:defRPr>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5" name="Date Placeholder 4">
            <a:extLst>
              <a:ext uri="{FF2B5EF4-FFF2-40B4-BE49-F238E27FC236}">
                <a16:creationId xmlns:a16="http://schemas.microsoft.com/office/drawing/2014/main" id="{1BB8E089-4C77-452B-BEEE-6C1E80B72C11}"/>
              </a:ext>
            </a:extLst>
          </p:cNvPr>
          <p:cNvSpPr>
            <a:spLocks noGrp="1"/>
          </p:cNvSpPr>
          <p:nvPr>
            <p:ph type="dt" sz="half" idx="10"/>
          </p:nvPr>
        </p:nvSpPr>
        <p:spPr/>
        <p:txBody>
          <a:bodyPr/>
          <a:lstStyle>
            <a:lvl1pPr>
              <a:defRPr>
                <a:latin typeface="+mn-lt"/>
              </a:defRPr>
            </a:lvl1pPr>
          </a:lstStyle>
          <a:p>
            <a:fld id="{0C46C901-5281-4ECF-8B09-090D7E79CD2B}" type="datetime1">
              <a:rPr lang="en-IN" smtClean="0"/>
              <a:pPr/>
              <a:t>21-11-2024</a:t>
            </a:fld>
            <a:endParaRPr lang="en-IN"/>
          </a:p>
        </p:txBody>
      </p:sp>
      <p:sp>
        <p:nvSpPr>
          <p:cNvPr id="6" name="Footer Placeholder 5">
            <a:extLst>
              <a:ext uri="{FF2B5EF4-FFF2-40B4-BE49-F238E27FC236}">
                <a16:creationId xmlns:a16="http://schemas.microsoft.com/office/drawing/2014/main" id="{BEA2C882-5AA8-4E7C-9054-42C7233A67EE}"/>
              </a:ext>
            </a:extLst>
          </p:cNvPr>
          <p:cNvSpPr>
            <a:spLocks noGrp="1"/>
          </p:cNvSpPr>
          <p:nvPr>
            <p:ph type="ftr" sz="quarter" idx="11"/>
          </p:nvPr>
        </p:nvSpPr>
        <p:spPr/>
        <p:txBody>
          <a:bodyPr/>
          <a:lstStyle>
            <a:lvl1pPr>
              <a:defRPr>
                <a:latin typeface="+mn-lt"/>
              </a:defRPr>
            </a:lvl1pPr>
          </a:lstStyle>
          <a:p>
            <a:r>
              <a:rPr lang="en-IN"/>
              <a:t>Course Name (Course Code)</a:t>
            </a:r>
          </a:p>
        </p:txBody>
      </p:sp>
      <p:sp>
        <p:nvSpPr>
          <p:cNvPr id="7" name="Slide Number Placeholder 6">
            <a:extLst>
              <a:ext uri="{FF2B5EF4-FFF2-40B4-BE49-F238E27FC236}">
                <a16:creationId xmlns:a16="http://schemas.microsoft.com/office/drawing/2014/main" id="{6482F256-06FE-4C01-8443-BF6F473C9DAF}"/>
              </a:ext>
            </a:extLst>
          </p:cNvPr>
          <p:cNvSpPr>
            <a:spLocks noGrp="1"/>
          </p:cNvSpPr>
          <p:nvPr>
            <p:ph type="sldNum" sz="quarter" idx="12"/>
          </p:nvPr>
        </p:nvSpPr>
        <p:spPr/>
        <p:txBody>
          <a:bodyPr/>
          <a:lstStyle>
            <a:lvl1pPr>
              <a:defRPr>
                <a:latin typeface="+mn-lt"/>
              </a:defRPr>
            </a:lvl1pPr>
          </a:lstStyle>
          <a:p>
            <a:fld id="{56EB86FE-35CB-4CA4-B727-7A6E4098DE40}" type="slidenum">
              <a:rPr lang="en-IN" smtClean="0"/>
              <a:pPr/>
              <a:t>‹#›</a:t>
            </a:fld>
            <a:endParaRPr lang="en-IN"/>
          </a:p>
        </p:txBody>
      </p:sp>
      <p:sp>
        <p:nvSpPr>
          <p:cNvPr id="9" name="Title 1">
            <a:extLst>
              <a:ext uri="{FF2B5EF4-FFF2-40B4-BE49-F238E27FC236}">
                <a16:creationId xmlns:a16="http://schemas.microsoft.com/office/drawing/2014/main" id="{23D633D9-981F-4B45-9D4B-FA38E1E2A72A}"/>
              </a:ext>
            </a:extLst>
          </p:cNvPr>
          <p:cNvSpPr>
            <a:spLocks noGrp="1"/>
          </p:cNvSpPr>
          <p:nvPr>
            <p:ph type="title" hasCustomPrompt="1"/>
          </p:nvPr>
        </p:nvSpPr>
        <p:spPr>
          <a:xfrm>
            <a:off x="838200" y="1"/>
            <a:ext cx="8715375" cy="895350"/>
          </a:xfrm>
          <a:prstGeom prst="rect">
            <a:avLst/>
          </a:prstGeom>
        </p:spPr>
        <p:txBody>
          <a:bodyPr anchor="ctr" anchorCtr="0"/>
          <a:lstStyle>
            <a:lvl1pPr>
              <a:defRPr sz="3400">
                <a:solidFill>
                  <a:schemeClr val="bg1"/>
                </a:solidFill>
                <a:latin typeface="+mn-lt"/>
              </a:defRPr>
            </a:lvl1pPr>
          </a:lstStyle>
          <a:p>
            <a:r>
              <a:rPr lang="en-US" dirty="0"/>
              <a:t>Click to edit slide title</a:t>
            </a:r>
            <a:endParaRPr lang="en-IN" dirty="0"/>
          </a:p>
        </p:txBody>
      </p:sp>
    </p:spTree>
    <p:extLst>
      <p:ext uri="{BB962C8B-B14F-4D97-AF65-F5344CB8AC3E}">
        <p14:creationId xmlns:p14="http://schemas.microsoft.com/office/powerpoint/2010/main" val="2466128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9B5F924-7CB4-476C-93A6-F728AB6CF900}"/>
              </a:ext>
            </a:extLst>
          </p:cNvPr>
          <p:cNvSpPr>
            <a:spLocks noGrp="1"/>
          </p:cNvSpPr>
          <p:nvPr>
            <p:ph type="body" idx="1"/>
          </p:nvPr>
        </p:nvSpPr>
        <p:spPr>
          <a:xfrm>
            <a:off x="839788" y="1100138"/>
            <a:ext cx="5157787" cy="823912"/>
          </a:xfrm>
        </p:spPr>
        <p:txBody>
          <a:bodyPr anchor="t" anchorCtr="0">
            <a:normAutofit/>
          </a:bodyPr>
          <a:lstStyle>
            <a:lvl1pPr marL="0" indent="0">
              <a:buNone/>
              <a:defRPr sz="2600" b="1">
                <a:solidFill>
                  <a:schemeClr val="tx1">
                    <a:lumMod val="65000"/>
                    <a:lumOff val="3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3CF2AA-AD61-408F-907C-96BCF4F781C0}"/>
              </a:ext>
            </a:extLst>
          </p:cNvPr>
          <p:cNvSpPr>
            <a:spLocks noGrp="1"/>
          </p:cNvSpPr>
          <p:nvPr>
            <p:ph sz="half" idx="2"/>
          </p:nvPr>
        </p:nvSpPr>
        <p:spPr>
          <a:xfrm>
            <a:off x="839788" y="2000250"/>
            <a:ext cx="5157787" cy="4189413"/>
          </a:xfrm>
        </p:spPr>
        <p:txBody>
          <a:bodyPr/>
          <a:lstStyle>
            <a:lvl1pPr>
              <a:defRPr sz="2600">
                <a:solidFill>
                  <a:schemeClr val="tx1">
                    <a:lumMod val="65000"/>
                    <a:lumOff val="35000"/>
                  </a:schemeClr>
                </a:solidFill>
                <a:latin typeface="+mn-lt"/>
              </a:defRPr>
            </a:lvl1pPr>
            <a:lvl2pPr>
              <a:defRPr>
                <a:solidFill>
                  <a:schemeClr val="tx1">
                    <a:lumMod val="65000"/>
                    <a:lumOff val="35000"/>
                  </a:schemeClr>
                </a:solidFill>
                <a:latin typeface="+mn-lt"/>
              </a:defRPr>
            </a:lvl2pPr>
            <a:lvl3pPr>
              <a:defRPr sz="2200">
                <a:solidFill>
                  <a:schemeClr val="tx1">
                    <a:lumMod val="65000"/>
                    <a:lumOff val="35000"/>
                  </a:schemeClr>
                </a:solidFill>
                <a:latin typeface="+mn-lt"/>
              </a:defRPr>
            </a:lvl3pPr>
            <a:lvl4pPr>
              <a:defRPr sz="2000">
                <a:solidFill>
                  <a:schemeClr val="tx1">
                    <a:lumMod val="65000"/>
                    <a:lumOff val="35000"/>
                  </a:schemeClr>
                </a:solidFill>
                <a:latin typeface="+mn-lt"/>
              </a:defRPr>
            </a:lvl4pPr>
            <a:lvl5pPr>
              <a:defRPr>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5" name="Text Placeholder 4">
            <a:extLst>
              <a:ext uri="{FF2B5EF4-FFF2-40B4-BE49-F238E27FC236}">
                <a16:creationId xmlns:a16="http://schemas.microsoft.com/office/drawing/2014/main" id="{0220B8AC-5F98-4046-B963-5F7CB0BEBF3B}"/>
              </a:ext>
            </a:extLst>
          </p:cNvPr>
          <p:cNvSpPr>
            <a:spLocks noGrp="1"/>
          </p:cNvSpPr>
          <p:nvPr>
            <p:ph type="body" sz="quarter" idx="3"/>
          </p:nvPr>
        </p:nvSpPr>
        <p:spPr>
          <a:xfrm>
            <a:off x="6172200" y="1100138"/>
            <a:ext cx="5183188" cy="823912"/>
          </a:xfrm>
        </p:spPr>
        <p:txBody>
          <a:bodyPr anchor="t" anchorCtr="0">
            <a:normAutofit/>
          </a:bodyPr>
          <a:lstStyle>
            <a:lvl1pPr marL="0" indent="0">
              <a:buNone/>
              <a:defRPr sz="2600" b="1">
                <a:solidFill>
                  <a:schemeClr val="tx1">
                    <a:lumMod val="65000"/>
                    <a:lumOff val="3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082C13-5BBC-42F5-AEFB-25AD4D3D381D}"/>
              </a:ext>
            </a:extLst>
          </p:cNvPr>
          <p:cNvSpPr>
            <a:spLocks noGrp="1"/>
          </p:cNvSpPr>
          <p:nvPr>
            <p:ph sz="quarter" idx="4"/>
          </p:nvPr>
        </p:nvSpPr>
        <p:spPr>
          <a:xfrm>
            <a:off x="6172200" y="2000250"/>
            <a:ext cx="5183188" cy="4189413"/>
          </a:xfrm>
        </p:spPr>
        <p:txBody>
          <a:bodyPr/>
          <a:lstStyle>
            <a:lvl1pPr>
              <a:defRPr sz="2600">
                <a:solidFill>
                  <a:schemeClr val="tx1">
                    <a:lumMod val="65000"/>
                    <a:lumOff val="35000"/>
                  </a:schemeClr>
                </a:solidFill>
                <a:latin typeface="+mn-lt"/>
              </a:defRPr>
            </a:lvl1pPr>
            <a:lvl2pPr>
              <a:defRPr>
                <a:solidFill>
                  <a:schemeClr val="tx1">
                    <a:lumMod val="65000"/>
                    <a:lumOff val="35000"/>
                  </a:schemeClr>
                </a:solidFill>
                <a:latin typeface="+mn-lt"/>
              </a:defRPr>
            </a:lvl2pPr>
            <a:lvl3pPr>
              <a:defRPr sz="2200">
                <a:solidFill>
                  <a:schemeClr val="tx1">
                    <a:lumMod val="65000"/>
                    <a:lumOff val="35000"/>
                  </a:schemeClr>
                </a:solidFill>
                <a:latin typeface="+mn-lt"/>
              </a:defRPr>
            </a:lvl3pPr>
            <a:lvl4pPr>
              <a:defRPr sz="2000">
                <a:solidFill>
                  <a:schemeClr val="tx1">
                    <a:lumMod val="65000"/>
                    <a:lumOff val="35000"/>
                  </a:schemeClr>
                </a:solidFill>
                <a:latin typeface="+mn-lt"/>
              </a:defRPr>
            </a:lvl4pPr>
            <a:lvl5pPr>
              <a:defRPr>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7" name="Date Placeholder 6">
            <a:extLst>
              <a:ext uri="{FF2B5EF4-FFF2-40B4-BE49-F238E27FC236}">
                <a16:creationId xmlns:a16="http://schemas.microsoft.com/office/drawing/2014/main" id="{38EA0541-1A7B-4795-B09E-AAB973EE0A77}"/>
              </a:ext>
            </a:extLst>
          </p:cNvPr>
          <p:cNvSpPr>
            <a:spLocks noGrp="1"/>
          </p:cNvSpPr>
          <p:nvPr>
            <p:ph type="dt" sz="half" idx="10"/>
          </p:nvPr>
        </p:nvSpPr>
        <p:spPr/>
        <p:txBody>
          <a:bodyPr/>
          <a:lstStyle>
            <a:lvl1pPr>
              <a:defRPr>
                <a:latin typeface="+mn-lt"/>
              </a:defRPr>
            </a:lvl1pPr>
          </a:lstStyle>
          <a:p>
            <a:fld id="{EE75FD63-A28F-4BD9-8687-A1A2E154291C}" type="datetime1">
              <a:rPr lang="en-IN" smtClean="0"/>
              <a:pPr/>
              <a:t>21-11-2024</a:t>
            </a:fld>
            <a:endParaRPr lang="en-IN"/>
          </a:p>
        </p:txBody>
      </p:sp>
      <p:sp>
        <p:nvSpPr>
          <p:cNvPr id="8" name="Footer Placeholder 7">
            <a:extLst>
              <a:ext uri="{FF2B5EF4-FFF2-40B4-BE49-F238E27FC236}">
                <a16:creationId xmlns:a16="http://schemas.microsoft.com/office/drawing/2014/main" id="{CBF7D699-EAE3-4F83-8BC0-6B382719A006}"/>
              </a:ext>
            </a:extLst>
          </p:cNvPr>
          <p:cNvSpPr>
            <a:spLocks noGrp="1"/>
          </p:cNvSpPr>
          <p:nvPr>
            <p:ph type="ftr" sz="quarter" idx="11"/>
          </p:nvPr>
        </p:nvSpPr>
        <p:spPr/>
        <p:txBody>
          <a:bodyPr/>
          <a:lstStyle>
            <a:lvl1pPr>
              <a:defRPr>
                <a:latin typeface="+mn-lt"/>
              </a:defRPr>
            </a:lvl1pPr>
          </a:lstStyle>
          <a:p>
            <a:r>
              <a:rPr lang="en-IN"/>
              <a:t>Course Name (Course Code)</a:t>
            </a:r>
          </a:p>
        </p:txBody>
      </p:sp>
      <p:sp>
        <p:nvSpPr>
          <p:cNvPr id="9" name="Slide Number Placeholder 8">
            <a:extLst>
              <a:ext uri="{FF2B5EF4-FFF2-40B4-BE49-F238E27FC236}">
                <a16:creationId xmlns:a16="http://schemas.microsoft.com/office/drawing/2014/main" id="{06E426DF-2320-4B82-A0BB-D989DC72F322}"/>
              </a:ext>
            </a:extLst>
          </p:cNvPr>
          <p:cNvSpPr>
            <a:spLocks noGrp="1"/>
          </p:cNvSpPr>
          <p:nvPr>
            <p:ph type="sldNum" sz="quarter" idx="12"/>
          </p:nvPr>
        </p:nvSpPr>
        <p:spPr/>
        <p:txBody>
          <a:bodyPr/>
          <a:lstStyle>
            <a:lvl1pPr>
              <a:defRPr>
                <a:latin typeface="+mn-lt"/>
              </a:defRPr>
            </a:lvl1pPr>
          </a:lstStyle>
          <a:p>
            <a:fld id="{56EB86FE-35CB-4CA4-B727-7A6E4098DE40}" type="slidenum">
              <a:rPr lang="en-IN" smtClean="0"/>
              <a:pPr/>
              <a:t>‹#›</a:t>
            </a:fld>
            <a:endParaRPr lang="en-IN"/>
          </a:p>
        </p:txBody>
      </p:sp>
      <p:sp>
        <p:nvSpPr>
          <p:cNvPr id="11" name="Title 1">
            <a:extLst>
              <a:ext uri="{FF2B5EF4-FFF2-40B4-BE49-F238E27FC236}">
                <a16:creationId xmlns:a16="http://schemas.microsoft.com/office/drawing/2014/main" id="{6BC7110A-ECA1-427F-A7C8-3E711CA3EA64}"/>
              </a:ext>
            </a:extLst>
          </p:cNvPr>
          <p:cNvSpPr>
            <a:spLocks noGrp="1"/>
          </p:cNvSpPr>
          <p:nvPr>
            <p:ph type="title" hasCustomPrompt="1"/>
          </p:nvPr>
        </p:nvSpPr>
        <p:spPr>
          <a:xfrm>
            <a:off x="838200" y="1"/>
            <a:ext cx="8715375" cy="895350"/>
          </a:xfrm>
          <a:prstGeom prst="rect">
            <a:avLst/>
          </a:prstGeom>
        </p:spPr>
        <p:txBody>
          <a:bodyPr anchor="ctr" anchorCtr="0"/>
          <a:lstStyle>
            <a:lvl1pPr>
              <a:defRPr sz="3400">
                <a:solidFill>
                  <a:schemeClr val="bg1"/>
                </a:solidFill>
                <a:latin typeface="+mn-lt"/>
              </a:defRPr>
            </a:lvl1pPr>
          </a:lstStyle>
          <a:p>
            <a:r>
              <a:rPr lang="en-US" dirty="0"/>
              <a:t>Click to edit slide title</a:t>
            </a:r>
            <a:endParaRPr lang="en-IN" dirty="0"/>
          </a:p>
        </p:txBody>
      </p:sp>
    </p:spTree>
    <p:extLst>
      <p:ext uri="{BB962C8B-B14F-4D97-AF65-F5344CB8AC3E}">
        <p14:creationId xmlns:p14="http://schemas.microsoft.com/office/powerpoint/2010/main" val="2124735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371B570-AD48-46CD-9B7C-AD9D787EA11E}"/>
              </a:ext>
            </a:extLst>
          </p:cNvPr>
          <p:cNvSpPr>
            <a:spLocks noGrp="1"/>
          </p:cNvSpPr>
          <p:nvPr>
            <p:ph type="dt" sz="half" idx="10"/>
          </p:nvPr>
        </p:nvSpPr>
        <p:spPr/>
        <p:txBody>
          <a:bodyPr/>
          <a:lstStyle>
            <a:lvl1pPr>
              <a:defRPr>
                <a:latin typeface="+mn-lt"/>
              </a:defRPr>
            </a:lvl1pPr>
          </a:lstStyle>
          <a:p>
            <a:fld id="{DCB619AA-E1D9-4F34-82B3-92C4039AA6BC}" type="datetime1">
              <a:rPr lang="en-IN" smtClean="0"/>
              <a:pPr/>
              <a:t>21-11-2024</a:t>
            </a:fld>
            <a:endParaRPr lang="en-IN"/>
          </a:p>
        </p:txBody>
      </p:sp>
      <p:sp>
        <p:nvSpPr>
          <p:cNvPr id="4" name="Footer Placeholder 3">
            <a:extLst>
              <a:ext uri="{FF2B5EF4-FFF2-40B4-BE49-F238E27FC236}">
                <a16:creationId xmlns:a16="http://schemas.microsoft.com/office/drawing/2014/main" id="{1E857A2A-077D-4D1F-A1B9-6EC675738AA2}"/>
              </a:ext>
            </a:extLst>
          </p:cNvPr>
          <p:cNvSpPr>
            <a:spLocks noGrp="1"/>
          </p:cNvSpPr>
          <p:nvPr>
            <p:ph type="ftr" sz="quarter" idx="11"/>
          </p:nvPr>
        </p:nvSpPr>
        <p:spPr/>
        <p:txBody>
          <a:bodyPr/>
          <a:lstStyle>
            <a:lvl1pPr>
              <a:defRPr>
                <a:latin typeface="+mn-lt"/>
              </a:defRPr>
            </a:lvl1pPr>
          </a:lstStyle>
          <a:p>
            <a:r>
              <a:rPr lang="en-IN"/>
              <a:t>Course Name (Course Code)</a:t>
            </a:r>
          </a:p>
        </p:txBody>
      </p:sp>
      <p:sp>
        <p:nvSpPr>
          <p:cNvPr id="5" name="Slide Number Placeholder 4">
            <a:extLst>
              <a:ext uri="{FF2B5EF4-FFF2-40B4-BE49-F238E27FC236}">
                <a16:creationId xmlns:a16="http://schemas.microsoft.com/office/drawing/2014/main" id="{8E24663F-18F6-4F16-B364-5248948172C6}"/>
              </a:ext>
            </a:extLst>
          </p:cNvPr>
          <p:cNvSpPr>
            <a:spLocks noGrp="1"/>
          </p:cNvSpPr>
          <p:nvPr>
            <p:ph type="sldNum" sz="quarter" idx="12"/>
          </p:nvPr>
        </p:nvSpPr>
        <p:spPr/>
        <p:txBody>
          <a:bodyPr/>
          <a:lstStyle>
            <a:lvl1pPr>
              <a:defRPr>
                <a:latin typeface="+mn-lt"/>
              </a:defRPr>
            </a:lvl1pPr>
          </a:lstStyle>
          <a:p>
            <a:fld id="{56EB86FE-35CB-4CA4-B727-7A6E4098DE40}" type="slidenum">
              <a:rPr lang="en-IN" smtClean="0"/>
              <a:pPr/>
              <a:t>‹#›</a:t>
            </a:fld>
            <a:endParaRPr lang="en-IN"/>
          </a:p>
        </p:txBody>
      </p:sp>
      <p:sp>
        <p:nvSpPr>
          <p:cNvPr id="6" name="Title 1">
            <a:extLst>
              <a:ext uri="{FF2B5EF4-FFF2-40B4-BE49-F238E27FC236}">
                <a16:creationId xmlns:a16="http://schemas.microsoft.com/office/drawing/2014/main" id="{B3369083-91BF-4BD0-ABF5-66A5A1FD66EA}"/>
              </a:ext>
            </a:extLst>
          </p:cNvPr>
          <p:cNvSpPr>
            <a:spLocks noGrp="1"/>
          </p:cNvSpPr>
          <p:nvPr>
            <p:ph type="title" hasCustomPrompt="1"/>
          </p:nvPr>
        </p:nvSpPr>
        <p:spPr>
          <a:xfrm>
            <a:off x="838200" y="1"/>
            <a:ext cx="8715375" cy="895350"/>
          </a:xfrm>
          <a:prstGeom prst="rect">
            <a:avLst/>
          </a:prstGeom>
        </p:spPr>
        <p:txBody>
          <a:bodyPr anchor="ctr" anchorCtr="0"/>
          <a:lstStyle>
            <a:lvl1pPr>
              <a:defRPr sz="3400">
                <a:solidFill>
                  <a:schemeClr val="bg1"/>
                </a:solidFill>
                <a:latin typeface="+mn-lt"/>
              </a:defRPr>
            </a:lvl1pPr>
          </a:lstStyle>
          <a:p>
            <a:r>
              <a:rPr lang="en-US" dirty="0"/>
              <a:t>Click to edit slide title</a:t>
            </a:r>
            <a:endParaRPr lang="en-IN" dirty="0"/>
          </a:p>
        </p:txBody>
      </p:sp>
      <p:sp>
        <p:nvSpPr>
          <p:cNvPr id="7" name="Title 1">
            <a:extLst>
              <a:ext uri="{FF2B5EF4-FFF2-40B4-BE49-F238E27FC236}">
                <a16:creationId xmlns:a16="http://schemas.microsoft.com/office/drawing/2014/main" id="{019098F1-3B05-4BE7-ACEF-D62F1883125A}"/>
              </a:ext>
            </a:extLst>
          </p:cNvPr>
          <p:cNvSpPr txBox="1">
            <a:spLocks/>
          </p:cNvSpPr>
          <p:nvPr userDrawn="1"/>
        </p:nvSpPr>
        <p:spPr>
          <a:xfrm>
            <a:off x="839788" y="987424"/>
            <a:ext cx="3932237" cy="1069975"/>
          </a:xfrm>
          <a:prstGeom prst="rect">
            <a:avLst/>
          </a:prstGeom>
        </p:spPr>
        <p:txBody>
          <a:bodyPr anchor="t" anchorCtr="0"/>
          <a:lstStyle>
            <a:lvl1pPr algn="l" defTabSz="914400" rtl="0" eaLnBrk="1" latinLnBrk="0" hangingPunct="1">
              <a:lnSpc>
                <a:spcPct val="90000"/>
              </a:lnSpc>
              <a:spcBef>
                <a:spcPct val="0"/>
              </a:spcBef>
              <a:buNone/>
              <a:defRPr sz="2600" kern="1200">
                <a:solidFill>
                  <a:schemeClr val="tx1">
                    <a:lumMod val="65000"/>
                    <a:lumOff val="35000"/>
                  </a:schemeClr>
                </a:solidFill>
                <a:latin typeface="Roboto Condensed" panose="02000000000000000000" pitchFamily="2" charset="0"/>
                <a:ea typeface="Roboto Condensed" panose="02000000000000000000" pitchFamily="2" charset="0"/>
                <a:cs typeface="+mj-cs"/>
              </a:defRPr>
            </a:lvl1pPr>
          </a:lstStyle>
          <a:p>
            <a:r>
              <a:rPr lang="en-US">
                <a:latin typeface="+mn-lt"/>
              </a:rPr>
              <a:t>Click to edit Master title style</a:t>
            </a:r>
            <a:endParaRPr lang="en-IN" dirty="0">
              <a:latin typeface="+mn-lt"/>
            </a:endParaRPr>
          </a:p>
        </p:txBody>
      </p:sp>
      <p:sp>
        <p:nvSpPr>
          <p:cNvPr id="8" name="Content Placeholder 2">
            <a:extLst>
              <a:ext uri="{FF2B5EF4-FFF2-40B4-BE49-F238E27FC236}">
                <a16:creationId xmlns:a16="http://schemas.microsoft.com/office/drawing/2014/main" id="{1CF55C7E-2901-47FC-833F-5E0BC445E018}"/>
              </a:ext>
            </a:extLst>
          </p:cNvPr>
          <p:cNvSpPr>
            <a:spLocks noGrp="1"/>
          </p:cNvSpPr>
          <p:nvPr>
            <p:ph idx="1"/>
          </p:nvPr>
        </p:nvSpPr>
        <p:spPr>
          <a:xfrm>
            <a:off x="5183188" y="987425"/>
            <a:ext cx="6172200" cy="4873625"/>
          </a:xfrm>
        </p:spPr>
        <p:txBody>
          <a:bodyPr/>
          <a:lstStyle>
            <a:lvl1pPr>
              <a:defRPr sz="2600">
                <a:solidFill>
                  <a:schemeClr val="tx1">
                    <a:lumMod val="65000"/>
                    <a:lumOff val="35000"/>
                  </a:schemeClr>
                </a:solidFill>
                <a:latin typeface="+mn-lt"/>
              </a:defRPr>
            </a:lvl1pPr>
            <a:lvl2pPr>
              <a:defRPr sz="2400">
                <a:solidFill>
                  <a:schemeClr val="tx1">
                    <a:lumMod val="65000"/>
                    <a:lumOff val="35000"/>
                  </a:schemeClr>
                </a:solidFill>
                <a:latin typeface="+mn-lt"/>
              </a:defRPr>
            </a:lvl2pPr>
            <a:lvl3pPr>
              <a:defRPr sz="2200">
                <a:solidFill>
                  <a:schemeClr val="tx1">
                    <a:lumMod val="65000"/>
                    <a:lumOff val="35000"/>
                  </a:schemeClr>
                </a:solidFill>
                <a:latin typeface="+mn-lt"/>
              </a:defRPr>
            </a:lvl3pPr>
            <a:lvl4pPr>
              <a:defRPr sz="2000">
                <a:solidFill>
                  <a:schemeClr val="tx1">
                    <a:lumMod val="65000"/>
                    <a:lumOff val="35000"/>
                  </a:schemeClr>
                </a:solidFill>
                <a:latin typeface="+mn-lt"/>
              </a:defRPr>
            </a:lvl4pPr>
            <a:lvl5pPr>
              <a:defRPr sz="1800">
                <a:solidFill>
                  <a:schemeClr val="tx1">
                    <a:lumMod val="65000"/>
                    <a:lumOff val="35000"/>
                  </a:schemeClr>
                </a:solidFill>
                <a:latin typeface="+mn-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9" name="Text Placeholder 3">
            <a:extLst>
              <a:ext uri="{FF2B5EF4-FFF2-40B4-BE49-F238E27FC236}">
                <a16:creationId xmlns:a16="http://schemas.microsoft.com/office/drawing/2014/main" id="{371F8E01-ACE2-4CAD-9267-9A125C03F430}"/>
              </a:ext>
            </a:extLst>
          </p:cNvPr>
          <p:cNvSpPr>
            <a:spLocks noGrp="1"/>
          </p:cNvSpPr>
          <p:nvPr>
            <p:ph type="body" sz="half" idx="2"/>
          </p:nvPr>
        </p:nvSpPr>
        <p:spPr>
          <a:xfrm>
            <a:off x="839788" y="2057400"/>
            <a:ext cx="3932237" cy="3811588"/>
          </a:xfrm>
        </p:spPr>
        <p:txBody>
          <a:bodyPr/>
          <a:lstStyle>
            <a:lvl1pPr marL="0" indent="0">
              <a:buNone/>
              <a:defRPr sz="1600">
                <a:solidFill>
                  <a:schemeClr val="tx1">
                    <a:lumMod val="65000"/>
                    <a:lumOff val="35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41665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371B570-AD48-46CD-9B7C-AD9D787EA11E}"/>
              </a:ext>
            </a:extLst>
          </p:cNvPr>
          <p:cNvSpPr>
            <a:spLocks noGrp="1"/>
          </p:cNvSpPr>
          <p:nvPr>
            <p:ph type="dt" sz="half" idx="10"/>
          </p:nvPr>
        </p:nvSpPr>
        <p:spPr/>
        <p:txBody>
          <a:bodyPr/>
          <a:lstStyle>
            <a:lvl1pPr>
              <a:defRPr>
                <a:latin typeface="+mn-lt"/>
              </a:defRPr>
            </a:lvl1pPr>
          </a:lstStyle>
          <a:p>
            <a:fld id="{DCB619AA-E1D9-4F34-82B3-92C4039AA6BC}" type="datetime1">
              <a:rPr lang="en-IN" smtClean="0"/>
              <a:pPr/>
              <a:t>21-11-2024</a:t>
            </a:fld>
            <a:endParaRPr lang="en-IN"/>
          </a:p>
        </p:txBody>
      </p:sp>
      <p:sp>
        <p:nvSpPr>
          <p:cNvPr id="4" name="Footer Placeholder 3">
            <a:extLst>
              <a:ext uri="{FF2B5EF4-FFF2-40B4-BE49-F238E27FC236}">
                <a16:creationId xmlns:a16="http://schemas.microsoft.com/office/drawing/2014/main" id="{1E857A2A-077D-4D1F-A1B9-6EC675738AA2}"/>
              </a:ext>
            </a:extLst>
          </p:cNvPr>
          <p:cNvSpPr>
            <a:spLocks noGrp="1"/>
          </p:cNvSpPr>
          <p:nvPr>
            <p:ph type="ftr" sz="quarter" idx="11"/>
          </p:nvPr>
        </p:nvSpPr>
        <p:spPr/>
        <p:txBody>
          <a:bodyPr/>
          <a:lstStyle>
            <a:lvl1pPr>
              <a:defRPr>
                <a:latin typeface="+mn-lt"/>
              </a:defRPr>
            </a:lvl1pPr>
          </a:lstStyle>
          <a:p>
            <a:r>
              <a:rPr lang="en-IN"/>
              <a:t>Course Name (Course Code)</a:t>
            </a:r>
          </a:p>
        </p:txBody>
      </p:sp>
      <p:sp>
        <p:nvSpPr>
          <p:cNvPr id="5" name="Slide Number Placeholder 4">
            <a:extLst>
              <a:ext uri="{FF2B5EF4-FFF2-40B4-BE49-F238E27FC236}">
                <a16:creationId xmlns:a16="http://schemas.microsoft.com/office/drawing/2014/main" id="{8E24663F-18F6-4F16-B364-5248948172C6}"/>
              </a:ext>
            </a:extLst>
          </p:cNvPr>
          <p:cNvSpPr>
            <a:spLocks noGrp="1"/>
          </p:cNvSpPr>
          <p:nvPr>
            <p:ph type="sldNum" sz="quarter" idx="12"/>
          </p:nvPr>
        </p:nvSpPr>
        <p:spPr/>
        <p:txBody>
          <a:bodyPr/>
          <a:lstStyle>
            <a:lvl1pPr>
              <a:defRPr>
                <a:latin typeface="+mn-lt"/>
              </a:defRPr>
            </a:lvl1pPr>
          </a:lstStyle>
          <a:p>
            <a:fld id="{56EB86FE-35CB-4CA4-B727-7A6E4098DE40}" type="slidenum">
              <a:rPr lang="en-IN" smtClean="0"/>
              <a:pPr/>
              <a:t>‹#›</a:t>
            </a:fld>
            <a:endParaRPr lang="en-IN"/>
          </a:p>
        </p:txBody>
      </p:sp>
      <p:sp>
        <p:nvSpPr>
          <p:cNvPr id="6" name="Title 1">
            <a:extLst>
              <a:ext uri="{FF2B5EF4-FFF2-40B4-BE49-F238E27FC236}">
                <a16:creationId xmlns:a16="http://schemas.microsoft.com/office/drawing/2014/main" id="{B3369083-91BF-4BD0-ABF5-66A5A1FD66EA}"/>
              </a:ext>
            </a:extLst>
          </p:cNvPr>
          <p:cNvSpPr>
            <a:spLocks noGrp="1"/>
          </p:cNvSpPr>
          <p:nvPr>
            <p:ph type="title" hasCustomPrompt="1"/>
          </p:nvPr>
        </p:nvSpPr>
        <p:spPr>
          <a:xfrm>
            <a:off x="838200" y="1"/>
            <a:ext cx="8715375" cy="895350"/>
          </a:xfrm>
          <a:prstGeom prst="rect">
            <a:avLst/>
          </a:prstGeom>
        </p:spPr>
        <p:txBody>
          <a:bodyPr anchor="ctr" anchorCtr="0"/>
          <a:lstStyle>
            <a:lvl1pPr>
              <a:defRPr sz="3400">
                <a:solidFill>
                  <a:schemeClr val="bg1"/>
                </a:solidFill>
                <a:latin typeface="+mn-lt"/>
              </a:defRPr>
            </a:lvl1pPr>
          </a:lstStyle>
          <a:p>
            <a:r>
              <a:rPr lang="en-US" dirty="0"/>
              <a:t>Click to edit slide title</a:t>
            </a:r>
            <a:endParaRPr lang="en-IN" dirty="0"/>
          </a:p>
        </p:txBody>
      </p:sp>
      <p:sp>
        <p:nvSpPr>
          <p:cNvPr id="7" name="Title 1">
            <a:extLst>
              <a:ext uri="{FF2B5EF4-FFF2-40B4-BE49-F238E27FC236}">
                <a16:creationId xmlns:a16="http://schemas.microsoft.com/office/drawing/2014/main" id="{9058EC31-4CC0-4F00-B27D-AD120123A798}"/>
              </a:ext>
            </a:extLst>
          </p:cNvPr>
          <p:cNvSpPr txBox="1">
            <a:spLocks/>
          </p:cNvSpPr>
          <p:nvPr userDrawn="1"/>
        </p:nvSpPr>
        <p:spPr>
          <a:xfrm>
            <a:off x="839788" y="1081454"/>
            <a:ext cx="3932237" cy="975945"/>
          </a:xfrm>
          <a:prstGeom prst="rect">
            <a:avLst/>
          </a:prstGeom>
        </p:spPr>
        <p:txBody>
          <a:bodyPr anchor="t" anchorCtr="0"/>
          <a:lstStyle>
            <a:lvl1pPr algn="l" defTabSz="914400" rtl="0" eaLnBrk="1" latinLnBrk="0" hangingPunct="1">
              <a:lnSpc>
                <a:spcPct val="90000"/>
              </a:lnSpc>
              <a:spcBef>
                <a:spcPct val="0"/>
              </a:spcBef>
              <a:buNone/>
              <a:defRPr sz="2600" kern="1200">
                <a:solidFill>
                  <a:schemeClr val="tx1">
                    <a:lumMod val="65000"/>
                    <a:lumOff val="35000"/>
                  </a:schemeClr>
                </a:solidFill>
                <a:latin typeface="Roboto Condensed" panose="02000000000000000000" pitchFamily="2" charset="0"/>
                <a:ea typeface="Roboto Condensed" panose="02000000000000000000" pitchFamily="2" charset="0"/>
                <a:cs typeface="+mj-cs"/>
              </a:defRPr>
            </a:lvl1pPr>
          </a:lstStyle>
          <a:p>
            <a:r>
              <a:rPr lang="en-US">
                <a:latin typeface="+mn-lt"/>
              </a:rPr>
              <a:t>Click to edit Master title style</a:t>
            </a:r>
            <a:endParaRPr lang="en-IN" dirty="0">
              <a:latin typeface="+mn-lt"/>
            </a:endParaRPr>
          </a:p>
        </p:txBody>
      </p:sp>
      <p:sp>
        <p:nvSpPr>
          <p:cNvPr id="8" name="Picture Placeholder 2">
            <a:extLst>
              <a:ext uri="{FF2B5EF4-FFF2-40B4-BE49-F238E27FC236}">
                <a16:creationId xmlns:a16="http://schemas.microsoft.com/office/drawing/2014/main" id="{EEB8E6B3-8BE7-4506-85E5-7D0DAA633141}"/>
              </a:ext>
            </a:extLst>
          </p:cNvPr>
          <p:cNvSpPr>
            <a:spLocks noGrp="1"/>
          </p:cNvSpPr>
          <p:nvPr>
            <p:ph type="pic" idx="1"/>
          </p:nvPr>
        </p:nvSpPr>
        <p:spPr>
          <a:xfrm>
            <a:off x="5183188" y="1081454"/>
            <a:ext cx="6172200" cy="4779596"/>
          </a:xfrm>
        </p:spPr>
        <p:txBody>
          <a:bodyPr>
            <a:normAutofit/>
          </a:bodyPr>
          <a:lstStyle>
            <a:lvl1pPr marL="0" indent="0">
              <a:buNone/>
              <a:defRPr sz="2600">
                <a:solidFill>
                  <a:schemeClr val="tx1">
                    <a:lumMod val="65000"/>
                    <a:lumOff val="35000"/>
                  </a:schemeClr>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9" name="Text Placeholder 3">
            <a:extLst>
              <a:ext uri="{FF2B5EF4-FFF2-40B4-BE49-F238E27FC236}">
                <a16:creationId xmlns:a16="http://schemas.microsoft.com/office/drawing/2014/main" id="{CF8351A5-7C62-4F59-B5ED-B3ADEEC6060A}"/>
              </a:ext>
            </a:extLst>
          </p:cNvPr>
          <p:cNvSpPr>
            <a:spLocks noGrp="1"/>
          </p:cNvSpPr>
          <p:nvPr>
            <p:ph type="body" sz="half" idx="2"/>
          </p:nvPr>
        </p:nvSpPr>
        <p:spPr>
          <a:xfrm>
            <a:off x="839788" y="2057400"/>
            <a:ext cx="3932237" cy="3811588"/>
          </a:xfrm>
        </p:spPr>
        <p:txBody>
          <a:bodyPr/>
          <a:lstStyle>
            <a:lvl1pPr marL="0" indent="0">
              <a:buNone/>
              <a:defRPr sz="1600">
                <a:solidFill>
                  <a:schemeClr val="tx1">
                    <a:lumMod val="65000"/>
                    <a:lumOff val="35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68898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pic>
        <p:nvPicPr>
          <p:cNvPr id="9" name="Picture 8" descr="A picture containing indoor, map, table, window&#10;&#10;Description automatically generated">
            <a:extLst>
              <a:ext uri="{FF2B5EF4-FFF2-40B4-BE49-F238E27FC236}">
                <a16:creationId xmlns:a16="http://schemas.microsoft.com/office/drawing/2014/main" id="{9928B847-193C-4EC8-82FF-F0EF5DB6DE7F}"/>
              </a:ext>
            </a:extLst>
          </p:cNvPr>
          <p:cNvPicPr>
            <a:picLocks noChangeAspect="1"/>
          </p:cNvPicPr>
          <p:nvPr userDrawn="1"/>
        </p:nvPicPr>
        <p:blipFill rotWithShape="1">
          <a:blip r:embed="rId2" cstate="print">
            <a:alphaModFix amt="50000"/>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b="22661"/>
          <a:stretch/>
        </p:blipFill>
        <p:spPr>
          <a:xfrm>
            <a:off x="0" y="0"/>
            <a:ext cx="12192000" cy="6858000"/>
          </a:xfrm>
          <a:prstGeom prst="rect">
            <a:avLst/>
          </a:prstGeom>
        </p:spPr>
      </p:pic>
      <p:sp>
        <p:nvSpPr>
          <p:cNvPr id="13" name="Text Placeholder 12">
            <a:extLst>
              <a:ext uri="{FF2B5EF4-FFF2-40B4-BE49-F238E27FC236}">
                <a16:creationId xmlns:a16="http://schemas.microsoft.com/office/drawing/2014/main" id="{3444B635-1A9E-415D-85F4-2E9CE4119ED6}"/>
              </a:ext>
            </a:extLst>
          </p:cNvPr>
          <p:cNvSpPr>
            <a:spLocks noGrp="1"/>
          </p:cNvSpPr>
          <p:nvPr>
            <p:ph type="body" sz="quarter" idx="10" hasCustomPrompt="1"/>
          </p:nvPr>
        </p:nvSpPr>
        <p:spPr>
          <a:xfrm>
            <a:off x="1282081" y="3975802"/>
            <a:ext cx="10155360" cy="747713"/>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a:solidFill>
                  <a:srgbClr val="0070C0"/>
                </a:solidFill>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400" dirty="0">
                <a:solidFill>
                  <a:srgbClr val="0070C0"/>
                </a:solidFill>
                <a:latin typeface="Roboto Condensed" panose="02000000000000000000" pitchFamily="2" charset="0"/>
                <a:ea typeface="Roboto Condensed" panose="02000000000000000000" pitchFamily="2" charset="0"/>
              </a:rPr>
              <a:t>Click to edit instructor’s official email id</a:t>
            </a:r>
            <a:endParaRPr lang="en-IN" dirty="0"/>
          </a:p>
        </p:txBody>
      </p:sp>
      <p:sp>
        <p:nvSpPr>
          <p:cNvPr id="14" name="Rectangle 13">
            <a:extLst>
              <a:ext uri="{FF2B5EF4-FFF2-40B4-BE49-F238E27FC236}">
                <a16:creationId xmlns:a16="http://schemas.microsoft.com/office/drawing/2014/main" id="{362D7F3C-2BD6-493C-98F7-3C114B5EDDF3}"/>
              </a:ext>
            </a:extLst>
          </p:cNvPr>
          <p:cNvSpPr/>
          <p:nvPr userDrawn="1"/>
        </p:nvSpPr>
        <p:spPr>
          <a:xfrm>
            <a:off x="1282081" y="2187698"/>
            <a:ext cx="10165502" cy="830997"/>
          </a:xfrm>
          <a:prstGeom prst="rect">
            <a:avLst/>
          </a:prstGeom>
        </p:spPr>
        <p:txBody>
          <a:bodyPr wrap="square">
            <a:spAutoFit/>
          </a:bodyPr>
          <a:lstStyle/>
          <a:p>
            <a:r>
              <a:rPr lang="en-US" sz="4800" b="0" dirty="0">
                <a:solidFill>
                  <a:schemeClr val="tx1">
                    <a:lumMod val="65000"/>
                    <a:lumOff val="35000"/>
                  </a:schemeClr>
                </a:solidFill>
                <a:latin typeface="+mn-lt"/>
                <a:ea typeface="Roboto Condensed" panose="02000000000000000000" pitchFamily="2" charset="0"/>
              </a:rPr>
              <a:t>Thank you for your participation.</a:t>
            </a:r>
            <a:endParaRPr lang="en-IN" sz="4800" b="0" dirty="0">
              <a:solidFill>
                <a:schemeClr val="tx1">
                  <a:lumMod val="65000"/>
                  <a:lumOff val="35000"/>
                </a:schemeClr>
              </a:solidFill>
              <a:latin typeface="+mn-lt"/>
            </a:endParaRPr>
          </a:p>
        </p:txBody>
      </p:sp>
      <p:sp>
        <p:nvSpPr>
          <p:cNvPr id="15" name="Rectangle 14">
            <a:extLst>
              <a:ext uri="{FF2B5EF4-FFF2-40B4-BE49-F238E27FC236}">
                <a16:creationId xmlns:a16="http://schemas.microsoft.com/office/drawing/2014/main" id="{F8FB9834-AB52-4E6F-878E-935374CFD991}"/>
              </a:ext>
            </a:extLst>
          </p:cNvPr>
          <p:cNvSpPr/>
          <p:nvPr userDrawn="1"/>
        </p:nvSpPr>
        <p:spPr>
          <a:xfrm>
            <a:off x="1282082" y="3251027"/>
            <a:ext cx="10155359" cy="492443"/>
          </a:xfrm>
          <a:prstGeom prst="rect">
            <a:avLst/>
          </a:prstGeom>
        </p:spPr>
        <p:txBody>
          <a:bodyPr wrap="square">
            <a:spAutoFit/>
          </a:bodyPr>
          <a:lstStyle/>
          <a:p>
            <a:r>
              <a:rPr lang="en-US" sz="2600" dirty="0">
                <a:solidFill>
                  <a:srgbClr val="7030A0"/>
                </a:solidFill>
                <a:latin typeface="+mn-lt"/>
                <a:ea typeface="Roboto Condensed" panose="02000000000000000000" pitchFamily="2" charset="0"/>
              </a:rPr>
              <a:t>For any clarification write to:</a:t>
            </a:r>
            <a:endParaRPr lang="en-IN" sz="2600" dirty="0">
              <a:latin typeface="+mn-lt"/>
            </a:endParaRPr>
          </a:p>
        </p:txBody>
      </p:sp>
    </p:spTree>
    <p:extLst>
      <p:ext uri="{BB962C8B-B14F-4D97-AF65-F5344CB8AC3E}">
        <p14:creationId xmlns:p14="http://schemas.microsoft.com/office/powerpoint/2010/main" val="3962291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6EC32A-C8D0-45D8-97F1-E4C3B469C12C}"/>
              </a:ext>
            </a:extLst>
          </p:cNvPr>
          <p:cNvSpPr>
            <a:spLocks noGrp="1"/>
          </p:cNvSpPr>
          <p:nvPr>
            <p:ph type="body" idx="1"/>
          </p:nvPr>
        </p:nvSpPr>
        <p:spPr>
          <a:xfrm>
            <a:off x="838200" y="1061863"/>
            <a:ext cx="10515600" cy="51151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89BD4F2C-DAAA-4A81-86F4-8179DD4392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70C0"/>
                </a:solidFill>
                <a:latin typeface="+mn-lt"/>
                <a:ea typeface="Roboto Condensed" panose="02000000000000000000" pitchFamily="2" charset="0"/>
              </a:defRPr>
            </a:lvl1pPr>
          </a:lstStyle>
          <a:p>
            <a:fld id="{9F2A6CE7-99D0-4824-9E0A-03550E77D5C9}" type="datetime1">
              <a:rPr lang="en-IN" smtClean="0"/>
              <a:pPr/>
              <a:t>21-11-2024</a:t>
            </a:fld>
            <a:endParaRPr lang="en-IN"/>
          </a:p>
        </p:txBody>
      </p:sp>
      <p:sp>
        <p:nvSpPr>
          <p:cNvPr id="5" name="Footer Placeholder 4">
            <a:extLst>
              <a:ext uri="{FF2B5EF4-FFF2-40B4-BE49-F238E27FC236}">
                <a16:creationId xmlns:a16="http://schemas.microsoft.com/office/drawing/2014/main" id="{8C864A80-014B-4C16-84CD-DE550BBFCE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70C0"/>
                </a:solidFill>
                <a:latin typeface="+mn-lt"/>
                <a:ea typeface="Roboto Condensed" panose="02000000000000000000" pitchFamily="2" charset="0"/>
              </a:defRPr>
            </a:lvl1pPr>
          </a:lstStyle>
          <a:p>
            <a:r>
              <a:rPr lang="en-IN"/>
              <a:t>Course Name (Course Code)</a:t>
            </a:r>
          </a:p>
        </p:txBody>
      </p:sp>
      <p:sp>
        <p:nvSpPr>
          <p:cNvPr id="6" name="Slide Number Placeholder 5">
            <a:extLst>
              <a:ext uri="{FF2B5EF4-FFF2-40B4-BE49-F238E27FC236}">
                <a16:creationId xmlns:a16="http://schemas.microsoft.com/office/drawing/2014/main" id="{CEF97C34-C3DD-4106-8F76-DF64033BE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0070C0"/>
                </a:solidFill>
                <a:latin typeface="+mn-lt"/>
                <a:ea typeface="Roboto Condensed" panose="02000000000000000000" pitchFamily="2" charset="0"/>
              </a:defRPr>
            </a:lvl1pPr>
          </a:lstStyle>
          <a:p>
            <a:fld id="{56EB86FE-35CB-4CA4-B727-7A6E4098DE40}" type="slidenum">
              <a:rPr lang="en-IN" smtClean="0"/>
              <a:pPr/>
              <a:t>‹#›</a:t>
            </a:fld>
            <a:endParaRPr lang="en-IN"/>
          </a:p>
        </p:txBody>
      </p:sp>
      <p:grpSp>
        <p:nvGrpSpPr>
          <p:cNvPr id="11" name="Group 10">
            <a:extLst>
              <a:ext uri="{FF2B5EF4-FFF2-40B4-BE49-F238E27FC236}">
                <a16:creationId xmlns:a16="http://schemas.microsoft.com/office/drawing/2014/main" id="{5B1CA853-5691-4392-ABC3-2C78AEEDED18}"/>
              </a:ext>
            </a:extLst>
          </p:cNvPr>
          <p:cNvGrpSpPr/>
          <p:nvPr userDrawn="1"/>
        </p:nvGrpSpPr>
        <p:grpSpPr>
          <a:xfrm>
            <a:off x="0" y="0"/>
            <a:ext cx="12192000" cy="896358"/>
            <a:chOff x="0" y="-1"/>
            <a:chExt cx="12192000" cy="896358"/>
          </a:xfrm>
        </p:grpSpPr>
        <p:sp>
          <p:nvSpPr>
            <p:cNvPr id="12" name="Rectangle 11">
              <a:extLst>
                <a:ext uri="{FF2B5EF4-FFF2-40B4-BE49-F238E27FC236}">
                  <a16:creationId xmlns:a16="http://schemas.microsoft.com/office/drawing/2014/main" id="{040440D4-D75E-4CC1-AD28-1408D51EDACA}"/>
                </a:ext>
              </a:extLst>
            </p:cNvPr>
            <p:cNvSpPr/>
            <p:nvPr/>
          </p:nvSpPr>
          <p:spPr>
            <a:xfrm>
              <a:off x="8610600" y="-1"/>
              <a:ext cx="3581400" cy="89635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7">
              <a:extLst>
                <a:ext uri="{FF2B5EF4-FFF2-40B4-BE49-F238E27FC236}">
                  <a16:creationId xmlns:a16="http://schemas.microsoft.com/office/drawing/2014/main" id="{B6A9E436-85B3-46A9-BCF0-230B6D69C91B}"/>
                </a:ext>
              </a:extLst>
            </p:cNvPr>
            <p:cNvSpPr/>
            <p:nvPr/>
          </p:nvSpPr>
          <p:spPr>
            <a:xfrm>
              <a:off x="0" y="0"/>
              <a:ext cx="10288485" cy="896357"/>
            </a:xfrm>
            <a:custGeom>
              <a:avLst/>
              <a:gdLst>
                <a:gd name="connsiteX0" fmla="*/ 0 w 9650027"/>
                <a:gd name="connsiteY0" fmla="*/ 0 h 896357"/>
                <a:gd name="connsiteX1" fmla="*/ 9650027 w 9650027"/>
                <a:gd name="connsiteY1" fmla="*/ 0 h 896357"/>
                <a:gd name="connsiteX2" fmla="*/ 9650027 w 9650027"/>
                <a:gd name="connsiteY2" fmla="*/ 896357 h 896357"/>
                <a:gd name="connsiteX3" fmla="*/ 0 w 9650027"/>
                <a:gd name="connsiteY3" fmla="*/ 896357 h 896357"/>
                <a:gd name="connsiteX4" fmla="*/ 0 w 9650027"/>
                <a:gd name="connsiteY4" fmla="*/ 0 h 896357"/>
                <a:gd name="connsiteX0" fmla="*/ 0 w 9650027"/>
                <a:gd name="connsiteY0" fmla="*/ 0 h 896357"/>
                <a:gd name="connsiteX1" fmla="*/ 8975324 w 9650027"/>
                <a:gd name="connsiteY1" fmla="*/ 0 h 896357"/>
                <a:gd name="connsiteX2" fmla="*/ 9650027 w 9650027"/>
                <a:gd name="connsiteY2" fmla="*/ 896357 h 896357"/>
                <a:gd name="connsiteX3" fmla="*/ 0 w 9650027"/>
                <a:gd name="connsiteY3" fmla="*/ 896357 h 896357"/>
                <a:gd name="connsiteX4" fmla="*/ 0 w 9650027"/>
                <a:gd name="connsiteY4" fmla="*/ 0 h 89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0027" h="896357">
                  <a:moveTo>
                    <a:pt x="0" y="0"/>
                  </a:moveTo>
                  <a:lnTo>
                    <a:pt x="8975324" y="0"/>
                  </a:lnTo>
                  <a:lnTo>
                    <a:pt x="9650027" y="896357"/>
                  </a:lnTo>
                  <a:lnTo>
                    <a:pt x="0" y="896357"/>
                  </a:ln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4" name="Picture 2" descr="Adamas University - Wikipedia">
            <a:extLst>
              <a:ext uri="{FF2B5EF4-FFF2-40B4-BE49-F238E27FC236}">
                <a16:creationId xmlns:a16="http://schemas.microsoft.com/office/drawing/2014/main" id="{FD2F808C-0AB7-4330-813B-752D0C2A1A85}"/>
              </a:ext>
            </a:extLst>
          </p:cNvPr>
          <p:cNvPicPr>
            <a:picLocks noChangeAspect="1" noChangeArrowheads="1"/>
          </p:cNvPicPr>
          <p:nvPr userDrawn="1"/>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0792064" y="0"/>
            <a:ext cx="896357" cy="896357"/>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5">
            <a:extLst>
              <a:ext uri="{FF2B5EF4-FFF2-40B4-BE49-F238E27FC236}">
                <a16:creationId xmlns:a16="http://schemas.microsoft.com/office/drawing/2014/main" id="{928D3473-7B69-43FB-B093-E88FC9313956}"/>
              </a:ext>
            </a:extLst>
          </p:cNvPr>
          <p:cNvSpPr txBox="1">
            <a:spLocks/>
          </p:cNvSpPr>
          <p:nvPr userDrawn="1"/>
        </p:nvSpPr>
        <p:spPr>
          <a:xfrm>
            <a:off x="0" y="6721475"/>
            <a:ext cx="12192000" cy="190521"/>
          </a:xfrm>
          <a:prstGeom prst="rect">
            <a:avLst/>
          </a:prstGeom>
          <a:solidFill>
            <a:srgbClr val="92D050"/>
          </a:solidFill>
        </p:spPr>
        <p:txBody>
          <a:bodyPr vert="horz" lIns="91440" tIns="45720" rIns="91440" bIns="45720" rtlCol="0" anchor="ctr"/>
          <a:lstStyle>
            <a:defPPr>
              <a:defRPr lang="en-US"/>
            </a:defPPr>
            <a:lvl1pPr marL="0" algn="r" defTabSz="914400" rtl="0" eaLnBrk="1" latinLnBrk="0" hangingPunct="1">
              <a:defRPr sz="1200" kern="1200">
                <a:solidFill>
                  <a:srgbClr val="0070C0"/>
                </a:solidFill>
                <a:latin typeface="Roboto Condensed" panose="02000000000000000000" pitchFamily="2" charset="0"/>
                <a:ea typeface="Roboto Condensed"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Tree>
    <p:extLst>
      <p:ext uri="{BB962C8B-B14F-4D97-AF65-F5344CB8AC3E}">
        <p14:creationId xmlns:p14="http://schemas.microsoft.com/office/powerpoint/2010/main" val="2844281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9" r:id="rId6"/>
    <p:sldLayoutId id="2147483658" r:id="rId7"/>
  </p:sldLayoutIdLst>
  <p:hf hdr="0"/>
  <p:txStyles>
    <p:titleStyle>
      <a:lvl1pPr algn="l" defTabSz="914400" rtl="0" eaLnBrk="1" latinLnBrk="0" hangingPunct="1">
        <a:lnSpc>
          <a:spcPct val="90000"/>
        </a:lnSpc>
        <a:spcBef>
          <a:spcPct val="0"/>
        </a:spcBef>
        <a:buNone/>
        <a:defRPr sz="4400" kern="1200">
          <a:solidFill>
            <a:schemeClr val="tx1"/>
          </a:solidFill>
          <a:latin typeface="Roboto Condensed" panose="02000000000000000000" pitchFamily="2" charset="0"/>
          <a:ea typeface="Roboto Condensed"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Roboto Condensed"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Roboto Condensed"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Roboto Condensed"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Roboto Condensed"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Roboto Condensed"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kaggle.com/datasets/abhia1999/chronic-kidney-disease" TargetMode="External"/><Relationship Id="rId2" Type="http://schemas.openxmlformats.org/officeDocument/2006/relationships/hyperlink" Target="https://www.mayoclinic.org/diseases-conditions/chronic-kidney-disease/symptoms-causes/syc-20354521" TargetMode="External"/><Relationship Id="rId1" Type="http://schemas.openxmlformats.org/officeDocument/2006/relationships/slideLayout" Target="../slideLayouts/slideLayout2.xml"/><Relationship Id="rId5" Type="http://schemas.openxmlformats.org/officeDocument/2006/relationships/hyperlink" Target="file:///C:\Users\Pratyasha\Downloads\Gulati_2021_IOP_Conf._Ser.__Mater._Sci._Eng._1131_012010.pdf" TargetMode="External"/><Relationship Id="rId4" Type="http://schemas.openxmlformats.org/officeDocument/2006/relationships/hyperlink" Target="file:///C:\Users\Pratyasha\Downloads\Prediction_of_Chronic_Kidney_Disease_-_A_Machine_Learning_Perspective.pdf"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0959A7-6DE0-4FD4-8DA2-22C1ABC0E74B}"/>
              </a:ext>
            </a:extLst>
          </p:cNvPr>
          <p:cNvSpPr>
            <a:spLocks noGrp="1"/>
          </p:cNvSpPr>
          <p:nvPr>
            <p:ph type="body" sz="quarter" idx="11"/>
          </p:nvPr>
        </p:nvSpPr>
        <p:spPr>
          <a:xfrm>
            <a:off x="782636" y="74106"/>
            <a:ext cx="8398686" cy="2698378"/>
          </a:xfrm>
        </p:spPr>
        <p:txBody>
          <a:bodyPr anchor="ctr"/>
          <a:lstStyle/>
          <a:p>
            <a:r>
              <a:rPr lang="en-US" sz="4400" dirty="0">
                <a:latin typeface="Aharoni" panose="02010803020104030203" pitchFamily="2" charset="-79"/>
                <a:cs typeface="Aharoni" panose="02010803020104030203" pitchFamily="2" charset="-79"/>
              </a:rPr>
              <a:t>Comparative Analysis of ML Algorithms for Early Detection of Kidney Diseases</a:t>
            </a:r>
            <a:endParaRPr lang="en-IN" sz="4400" dirty="0">
              <a:latin typeface="Aharoni" panose="02010803020104030203" pitchFamily="2" charset="-79"/>
              <a:cs typeface="Aharoni" panose="02010803020104030203" pitchFamily="2" charset="-79"/>
            </a:endParaRPr>
          </a:p>
        </p:txBody>
      </p:sp>
      <p:sp>
        <p:nvSpPr>
          <p:cNvPr id="4" name="Text Placeholder 3">
            <a:extLst>
              <a:ext uri="{FF2B5EF4-FFF2-40B4-BE49-F238E27FC236}">
                <a16:creationId xmlns:a16="http://schemas.microsoft.com/office/drawing/2014/main" id="{881D1527-3094-4C32-BEF3-FF195434F813}"/>
              </a:ext>
            </a:extLst>
          </p:cNvPr>
          <p:cNvSpPr>
            <a:spLocks noGrp="1"/>
          </p:cNvSpPr>
          <p:nvPr>
            <p:ph type="body" sz="quarter" idx="12"/>
          </p:nvPr>
        </p:nvSpPr>
        <p:spPr>
          <a:xfrm>
            <a:off x="782636" y="2869073"/>
            <a:ext cx="6725871" cy="559927"/>
          </a:xfrm>
        </p:spPr>
        <p:txBody>
          <a:bodyPr/>
          <a:lstStyle/>
          <a:p>
            <a:r>
              <a:rPr lang="en-US" dirty="0"/>
              <a:t>IDP 14001</a:t>
            </a:r>
            <a:endParaRPr lang="en-IN" dirty="0"/>
          </a:p>
        </p:txBody>
      </p:sp>
      <p:sp>
        <p:nvSpPr>
          <p:cNvPr id="16" name="TextBox 15">
            <a:extLst>
              <a:ext uri="{FF2B5EF4-FFF2-40B4-BE49-F238E27FC236}">
                <a16:creationId xmlns:a16="http://schemas.microsoft.com/office/drawing/2014/main" id="{B70E5899-7E07-40FD-AB64-6D82F8F395AB}"/>
              </a:ext>
            </a:extLst>
          </p:cNvPr>
          <p:cNvSpPr txBox="1"/>
          <p:nvPr/>
        </p:nvSpPr>
        <p:spPr>
          <a:xfrm>
            <a:off x="782636" y="3747313"/>
            <a:ext cx="2169184" cy="523220"/>
          </a:xfrm>
          <a:prstGeom prst="rect">
            <a:avLst/>
          </a:prstGeom>
          <a:noFill/>
        </p:spPr>
        <p:txBody>
          <a:bodyPr wrap="none" rtlCol="0">
            <a:spAutoFit/>
          </a:bodyPr>
          <a:lstStyle/>
          <a:p>
            <a:r>
              <a:rPr lang="en-US" sz="2800" b="1" dirty="0">
                <a:solidFill>
                  <a:srgbClr val="0070C0"/>
                </a:solidFill>
                <a:latin typeface="Roboto Condensed" panose="02000000000000000000" pitchFamily="2" charset="0"/>
                <a:ea typeface="Roboto Condensed" panose="02000000000000000000" pitchFamily="2" charset="0"/>
              </a:rPr>
              <a:t>P</a:t>
            </a:r>
            <a:r>
              <a:rPr lang="en-IN" sz="2800" b="1" dirty="0">
                <a:solidFill>
                  <a:srgbClr val="0070C0"/>
                </a:solidFill>
                <a:latin typeface="Roboto Condensed" panose="02000000000000000000" pitchFamily="2" charset="0"/>
                <a:ea typeface="Roboto Condensed" panose="02000000000000000000" pitchFamily="2" charset="0"/>
              </a:rPr>
              <a:t>resented by:</a:t>
            </a:r>
            <a:endParaRPr lang="en-IN" sz="2800" dirty="0">
              <a:solidFill>
                <a:srgbClr val="0070C0"/>
              </a:solidFill>
              <a:latin typeface="Roboto Condensed" panose="02000000000000000000" pitchFamily="2" charset="0"/>
              <a:ea typeface="Roboto Condensed" panose="02000000000000000000" pitchFamily="2" charset="0"/>
            </a:endParaRPr>
          </a:p>
        </p:txBody>
      </p:sp>
      <p:sp>
        <p:nvSpPr>
          <p:cNvPr id="18" name="TextBox 17">
            <a:extLst>
              <a:ext uri="{FF2B5EF4-FFF2-40B4-BE49-F238E27FC236}">
                <a16:creationId xmlns:a16="http://schemas.microsoft.com/office/drawing/2014/main" id="{B63040E2-40C6-9A36-4C06-644F3596F30E}"/>
              </a:ext>
            </a:extLst>
          </p:cNvPr>
          <p:cNvSpPr txBox="1"/>
          <p:nvPr/>
        </p:nvSpPr>
        <p:spPr>
          <a:xfrm>
            <a:off x="783742" y="4367122"/>
            <a:ext cx="7548465" cy="1200329"/>
          </a:xfrm>
          <a:prstGeom prst="rect">
            <a:avLst/>
          </a:prstGeom>
          <a:noFill/>
        </p:spPr>
        <p:txBody>
          <a:bodyPr wrap="square" rtlCol="0">
            <a:spAutoFit/>
          </a:bodyPr>
          <a:lstStyle/>
          <a:p>
            <a:r>
              <a:rPr lang="en-US" sz="2400" b="1" dirty="0">
                <a:solidFill>
                  <a:schemeClr val="tx1">
                    <a:lumMod val="75000"/>
                    <a:lumOff val="25000"/>
                  </a:schemeClr>
                </a:solidFill>
                <a:latin typeface="Roboto Condensed" panose="02000000000000000000" pitchFamily="2" charset="0"/>
                <a:ea typeface="Roboto Condensed" panose="02000000000000000000" pitchFamily="2" charset="0"/>
                <a:cs typeface="Roboto Condensed" panose="02000000000000000000" pitchFamily="2" charset="0"/>
              </a:rPr>
              <a:t>Pratyasha Basak- UG/02/BTCSE/2023/181</a:t>
            </a:r>
            <a:br>
              <a:rPr lang="en-US" sz="2400" b="1" dirty="0">
                <a:solidFill>
                  <a:schemeClr val="tx1">
                    <a:lumMod val="75000"/>
                    <a:lumOff val="25000"/>
                  </a:schemeClr>
                </a:solidFill>
                <a:latin typeface="Roboto Condensed" panose="02000000000000000000" pitchFamily="2" charset="0"/>
                <a:ea typeface="Roboto Condensed" panose="02000000000000000000" pitchFamily="2" charset="0"/>
                <a:cs typeface="Roboto Condensed" panose="02000000000000000000" pitchFamily="2" charset="0"/>
              </a:rPr>
            </a:br>
            <a:r>
              <a:rPr lang="en-US" sz="2400" b="1" dirty="0">
                <a:solidFill>
                  <a:schemeClr val="tx1">
                    <a:lumMod val="75000"/>
                    <a:lumOff val="25000"/>
                  </a:schemeClr>
                </a:solidFill>
                <a:latin typeface="Roboto Condensed" panose="02000000000000000000" pitchFamily="2" charset="0"/>
                <a:ea typeface="Roboto Condensed" panose="02000000000000000000" pitchFamily="2" charset="0"/>
                <a:cs typeface="Roboto Condensed" panose="02000000000000000000" pitchFamily="2" charset="0"/>
              </a:rPr>
              <a:t>Rohan Manna- UG/02/BTCSE/2023/184</a:t>
            </a:r>
          </a:p>
          <a:p>
            <a:r>
              <a:rPr lang="en-US" sz="2400" b="1" dirty="0" err="1">
                <a:solidFill>
                  <a:schemeClr val="tx1">
                    <a:lumMod val="75000"/>
                    <a:lumOff val="25000"/>
                  </a:schemeClr>
                </a:solidFill>
                <a:latin typeface="Roboto Condensed" panose="02000000000000000000" pitchFamily="2" charset="0"/>
                <a:ea typeface="Roboto Condensed" panose="02000000000000000000" pitchFamily="2" charset="0"/>
                <a:cs typeface="Roboto Condensed" panose="02000000000000000000" pitchFamily="2" charset="0"/>
              </a:rPr>
              <a:t>Suvankar</a:t>
            </a:r>
            <a:r>
              <a:rPr lang="en-US" sz="2400" b="1" dirty="0">
                <a:solidFill>
                  <a:schemeClr val="tx1">
                    <a:lumMod val="75000"/>
                    <a:lumOff val="25000"/>
                  </a:schemeClr>
                </a:solidFill>
                <a:latin typeface="Roboto Condensed" panose="02000000000000000000" pitchFamily="2" charset="0"/>
                <a:ea typeface="Roboto Condensed" panose="02000000000000000000" pitchFamily="2" charset="0"/>
                <a:cs typeface="Roboto Condensed" panose="02000000000000000000" pitchFamily="2" charset="0"/>
              </a:rPr>
              <a:t> Roy- UG/02/BTCSE/2023/188</a:t>
            </a:r>
            <a:endParaRPr lang="en-IN" sz="2400" b="1" dirty="0">
              <a:solidFill>
                <a:schemeClr val="tx1">
                  <a:lumMod val="75000"/>
                  <a:lumOff val="25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3608304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16"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6CBDD92-10BA-8D72-075B-8B16A867170B}"/>
              </a:ext>
            </a:extLst>
          </p:cNvPr>
          <p:cNvSpPr>
            <a:spLocks noGrp="1"/>
          </p:cNvSpPr>
          <p:nvPr>
            <p:ph type="ftr" sz="quarter" idx="11"/>
          </p:nvPr>
        </p:nvSpPr>
        <p:spPr/>
        <p:txBody>
          <a:bodyPr/>
          <a:lstStyle/>
          <a:p>
            <a:r>
              <a:rPr lang="en-US" dirty="0"/>
              <a:t>IDP 14001</a:t>
            </a:r>
            <a:endParaRPr lang="en-IN" dirty="0"/>
          </a:p>
        </p:txBody>
      </p:sp>
      <p:sp>
        <p:nvSpPr>
          <p:cNvPr id="6" name="Slide Number Placeholder 5">
            <a:extLst>
              <a:ext uri="{FF2B5EF4-FFF2-40B4-BE49-F238E27FC236}">
                <a16:creationId xmlns:a16="http://schemas.microsoft.com/office/drawing/2014/main" id="{7158DFFD-8A5A-DE58-54C7-17762861CDCF}"/>
              </a:ext>
            </a:extLst>
          </p:cNvPr>
          <p:cNvSpPr>
            <a:spLocks noGrp="1"/>
          </p:cNvSpPr>
          <p:nvPr>
            <p:ph type="sldNum" sz="quarter" idx="12"/>
          </p:nvPr>
        </p:nvSpPr>
        <p:spPr/>
        <p:txBody>
          <a:bodyPr/>
          <a:lstStyle/>
          <a:p>
            <a:fld id="{56EB86FE-35CB-4CA4-B727-7A6E4098DE40}" type="slidenum">
              <a:rPr lang="en-IN" smtClean="0"/>
              <a:pPr/>
              <a:t>10</a:t>
            </a:fld>
            <a:endParaRPr lang="en-IN"/>
          </a:p>
        </p:txBody>
      </p:sp>
      <p:sp>
        <p:nvSpPr>
          <p:cNvPr id="7" name="TextBox 6">
            <a:extLst>
              <a:ext uri="{FF2B5EF4-FFF2-40B4-BE49-F238E27FC236}">
                <a16:creationId xmlns:a16="http://schemas.microsoft.com/office/drawing/2014/main" id="{569FD52B-7102-CD25-1322-D5701AB2E157}"/>
              </a:ext>
            </a:extLst>
          </p:cNvPr>
          <p:cNvSpPr txBox="1"/>
          <p:nvPr/>
        </p:nvSpPr>
        <p:spPr>
          <a:xfrm>
            <a:off x="101600" y="1016000"/>
            <a:ext cx="4683760" cy="400110"/>
          </a:xfrm>
          <a:prstGeom prst="rect">
            <a:avLst/>
          </a:prstGeom>
          <a:noFill/>
        </p:spPr>
        <p:txBody>
          <a:bodyPr wrap="square" rtlCol="0">
            <a:spAutoFit/>
          </a:bodyPr>
          <a:lstStyle/>
          <a:p>
            <a:r>
              <a:rPr lang="en-US" sz="2000" b="1" dirty="0">
                <a:latin typeface="Roboto Condensed" panose="02000000000000000000" pitchFamily="2" charset="0"/>
                <a:ea typeface="Roboto Condensed" panose="02000000000000000000" pitchFamily="2" charset="0"/>
                <a:cs typeface="Roboto Condensed" panose="02000000000000000000" pitchFamily="2" charset="0"/>
              </a:rPr>
              <a:t>Accuracy on PCA-transformed data: </a:t>
            </a:r>
            <a:r>
              <a:rPr lang="en-US" dirty="0"/>
              <a:t>0.97</a:t>
            </a:r>
            <a:endParaRPr lang="en-IN" dirty="0"/>
          </a:p>
        </p:txBody>
      </p:sp>
      <p:pic>
        <p:nvPicPr>
          <p:cNvPr id="9" name="Picture 8">
            <a:extLst>
              <a:ext uri="{FF2B5EF4-FFF2-40B4-BE49-F238E27FC236}">
                <a16:creationId xmlns:a16="http://schemas.microsoft.com/office/drawing/2014/main" id="{4CF32875-A559-FB99-B110-89F74C8EF5C0}"/>
              </a:ext>
            </a:extLst>
          </p:cNvPr>
          <p:cNvPicPr>
            <a:picLocks noChangeAspect="1"/>
          </p:cNvPicPr>
          <p:nvPr/>
        </p:nvPicPr>
        <p:blipFill>
          <a:blip r:embed="rId2">
            <a:extLst>
              <a:ext uri="{28A0092B-C50C-407E-A947-70E740481C1C}">
                <a14:useLocalDpi xmlns:a14="http://schemas.microsoft.com/office/drawing/2010/main" val="0"/>
              </a:ext>
            </a:extLst>
          </a:blip>
          <a:srcRect l="50917" t="1533" b="2552"/>
          <a:stretch/>
        </p:blipFill>
        <p:spPr>
          <a:xfrm>
            <a:off x="6096000" y="1416957"/>
            <a:ext cx="5679440" cy="470408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0CECB8B-67AB-88ED-02B8-5A6848954E47}"/>
              </a:ext>
            </a:extLst>
          </p:cNvPr>
          <p:cNvPicPr>
            <a:picLocks noChangeAspect="1"/>
          </p:cNvPicPr>
          <p:nvPr/>
        </p:nvPicPr>
        <p:blipFill>
          <a:blip r:embed="rId3">
            <a:extLst>
              <a:ext uri="{28A0092B-C50C-407E-A947-70E740481C1C}">
                <a14:useLocalDpi xmlns:a14="http://schemas.microsoft.com/office/drawing/2010/main" val="0"/>
              </a:ext>
            </a:extLst>
          </a:blip>
          <a:srcRect t="14816" r="11750" b="21926"/>
          <a:stretch/>
        </p:blipFill>
        <p:spPr>
          <a:xfrm>
            <a:off x="645160" y="2613674"/>
            <a:ext cx="4795520" cy="30352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98256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circle(in)">
                                      <p:cBhvr>
                                        <p:cTn id="18"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B35E3-C898-6A2C-B82F-603BE53EC092}"/>
              </a:ext>
            </a:extLst>
          </p:cNvPr>
          <p:cNvSpPr>
            <a:spLocks noGrp="1"/>
          </p:cNvSpPr>
          <p:nvPr>
            <p:ph type="title"/>
          </p:nvPr>
        </p:nvSpPr>
        <p:spPr>
          <a:xfrm>
            <a:off x="0" y="1"/>
            <a:ext cx="9553575" cy="895350"/>
          </a:xfrm>
        </p:spPr>
        <p:txBody>
          <a:bodyPr/>
          <a:lstStyle/>
          <a:p>
            <a:pPr algn="ctr"/>
            <a:r>
              <a:rPr lang="en-US" sz="4000" dirty="0">
                <a:latin typeface="Aharoni" panose="02010803020104030203" pitchFamily="2" charset="-79"/>
                <a:cs typeface="Aharoni" panose="02010803020104030203" pitchFamily="2" charset="-79"/>
              </a:rPr>
              <a:t>KNN (K-Nearest Neighbor)</a:t>
            </a:r>
            <a:endParaRPr lang="en-IN" sz="4000" dirty="0">
              <a:latin typeface="Aharoni" panose="02010803020104030203" pitchFamily="2" charset="-79"/>
              <a:cs typeface="Aharoni" panose="02010803020104030203" pitchFamily="2" charset="-79"/>
            </a:endParaRPr>
          </a:p>
        </p:txBody>
      </p:sp>
      <p:sp>
        <p:nvSpPr>
          <p:cNvPr id="5" name="Footer Placeholder 4">
            <a:extLst>
              <a:ext uri="{FF2B5EF4-FFF2-40B4-BE49-F238E27FC236}">
                <a16:creationId xmlns:a16="http://schemas.microsoft.com/office/drawing/2014/main" id="{58A079DD-FD9B-01C9-C9B1-0DF60F484CD5}"/>
              </a:ext>
            </a:extLst>
          </p:cNvPr>
          <p:cNvSpPr>
            <a:spLocks noGrp="1"/>
          </p:cNvSpPr>
          <p:nvPr>
            <p:ph type="ftr" sz="quarter" idx="11"/>
          </p:nvPr>
        </p:nvSpPr>
        <p:spPr/>
        <p:txBody>
          <a:bodyPr/>
          <a:lstStyle/>
          <a:p>
            <a:r>
              <a:rPr lang="en-US" dirty="0"/>
              <a:t>IDP 14001</a:t>
            </a:r>
            <a:endParaRPr lang="en-IN" dirty="0"/>
          </a:p>
        </p:txBody>
      </p:sp>
      <p:sp>
        <p:nvSpPr>
          <p:cNvPr id="6" name="Slide Number Placeholder 5">
            <a:extLst>
              <a:ext uri="{FF2B5EF4-FFF2-40B4-BE49-F238E27FC236}">
                <a16:creationId xmlns:a16="http://schemas.microsoft.com/office/drawing/2014/main" id="{4CFDD40D-2E15-0FF2-AC05-B8877FEB9FC6}"/>
              </a:ext>
            </a:extLst>
          </p:cNvPr>
          <p:cNvSpPr>
            <a:spLocks noGrp="1"/>
          </p:cNvSpPr>
          <p:nvPr>
            <p:ph type="sldNum" sz="quarter" idx="12"/>
          </p:nvPr>
        </p:nvSpPr>
        <p:spPr/>
        <p:txBody>
          <a:bodyPr/>
          <a:lstStyle/>
          <a:p>
            <a:fld id="{56EB86FE-35CB-4CA4-B727-7A6E4098DE40}" type="slidenum">
              <a:rPr lang="en-IN" smtClean="0"/>
              <a:pPr/>
              <a:t>11</a:t>
            </a:fld>
            <a:endParaRPr lang="en-IN"/>
          </a:p>
        </p:txBody>
      </p:sp>
      <p:sp>
        <p:nvSpPr>
          <p:cNvPr id="7" name="TextBox 6">
            <a:extLst>
              <a:ext uri="{FF2B5EF4-FFF2-40B4-BE49-F238E27FC236}">
                <a16:creationId xmlns:a16="http://schemas.microsoft.com/office/drawing/2014/main" id="{69EC6952-8CB9-088C-24BF-DD4991A03150}"/>
              </a:ext>
            </a:extLst>
          </p:cNvPr>
          <p:cNvSpPr txBox="1"/>
          <p:nvPr/>
        </p:nvSpPr>
        <p:spPr>
          <a:xfrm>
            <a:off x="559837" y="1240971"/>
            <a:ext cx="4338734" cy="2308324"/>
          </a:xfrm>
          <a:prstGeom prst="rect">
            <a:avLst/>
          </a:prstGeom>
          <a:noFill/>
        </p:spPr>
        <p:txBody>
          <a:bodyPr wrap="square" rtlCol="0">
            <a:spAutoFit/>
          </a:bodyPr>
          <a:lstStyle/>
          <a:p>
            <a:r>
              <a:rPr lang="en-US" dirty="0"/>
              <a:t>The </a:t>
            </a:r>
            <a:r>
              <a:rPr lang="en-US" b="1" dirty="0"/>
              <a:t>K-Nearest Neighbors (KNN)</a:t>
            </a:r>
            <a:r>
              <a:rPr lang="en-US" dirty="0"/>
              <a:t> algorithm is a </a:t>
            </a:r>
            <a:r>
              <a:rPr lang="en-US" b="1" dirty="0"/>
              <a:t>supervised machine learning algorithm</a:t>
            </a:r>
            <a:r>
              <a:rPr lang="en-US" dirty="0"/>
              <a:t> used for both </a:t>
            </a:r>
            <a:r>
              <a:rPr lang="en-US" b="1" dirty="0"/>
              <a:t>classification</a:t>
            </a:r>
            <a:r>
              <a:rPr lang="en-US" dirty="0"/>
              <a:t> and </a:t>
            </a:r>
            <a:r>
              <a:rPr lang="en-US" b="1" dirty="0"/>
              <a:t>regression</a:t>
            </a:r>
            <a:r>
              <a:rPr lang="en-US" dirty="0"/>
              <a:t> tasks. It is one of the simplest and most intuitive algorithms in machine learning. The core idea behind KNN is to classify a data point based on how its neighbors are classified.</a:t>
            </a:r>
            <a:endParaRPr lang="en-IN" dirty="0"/>
          </a:p>
        </p:txBody>
      </p:sp>
      <p:pic>
        <p:nvPicPr>
          <p:cNvPr id="22" name="Picture 21">
            <a:extLst>
              <a:ext uri="{FF2B5EF4-FFF2-40B4-BE49-F238E27FC236}">
                <a16:creationId xmlns:a16="http://schemas.microsoft.com/office/drawing/2014/main" id="{E794F532-F64F-5635-D175-FCD2379F55A9}"/>
              </a:ext>
            </a:extLst>
          </p:cNvPr>
          <p:cNvPicPr>
            <a:picLocks noChangeAspect="1"/>
          </p:cNvPicPr>
          <p:nvPr/>
        </p:nvPicPr>
        <p:blipFill>
          <a:blip r:embed="rId2">
            <a:extLst>
              <a:ext uri="{28A0092B-C50C-407E-A947-70E740481C1C}">
                <a14:useLocalDpi xmlns:a14="http://schemas.microsoft.com/office/drawing/2010/main" val="0"/>
              </a:ext>
            </a:extLst>
          </a:blip>
          <a:srcRect l="8494" t="7044" r="16964" b="4247"/>
          <a:stretch/>
        </p:blipFill>
        <p:spPr>
          <a:xfrm>
            <a:off x="8034678" y="895351"/>
            <a:ext cx="3895044" cy="3233732"/>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9D31B9F4-88DB-9122-E8CF-6AC75DD565FF}"/>
              </a:ext>
            </a:extLst>
          </p:cNvPr>
          <p:cNvPicPr>
            <a:picLocks noChangeAspect="1"/>
          </p:cNvPicPr>
          <p:nvPr/>
        </p:nvPicPr>
        <p:blipFill>
          <a:blip r:embed="rId3">
            <a:extLst>
              <a:ext uri="{28A0092B-C50C-407E-A947-70E740481C1C}">
                <a14:useLocalDpi xmlns:a14="http://schemas.microsoft.com/office/drawing/2010/main" val="0"/>
              </a:ext>
            </a:extLst>
          </a:blip>
          <a:srcRect t="40817" r="33125" b="13528"/>
          <a:stretch/>
        </p:blipFill>
        <p:spPr>
          <a:xfrm>
            <a:off x="5458408" y="4197485"/>
            <a:ext cx="3669993" cy="2193066"/>
          </a:xfrm>
          <a:prstGeom prst="rect">
            <a:avLst/>
          </a:prstGeom>
        </p:spPr>
      </p:pic>
      <p:sp>
        <p:nvSpPr>
          <p:cNvPr id="3" name="Rectangle 2">
            <a:extLst>
              <a:ext uri="{FF2B5EF4-FFF2-40B4-BE49-F238E27FC236}">
                <a16:creationId xmlns:a16="http://schemas.microsoft.com/office/drawing/2014/main" id="{B38B9FC9-9619-5BD5-7977-E7E5BD01E322}"/>
              </a:ext>
            </a:extLst>
          </p:cNvPr>
          <p:cNvSpPr/>
          <p:nvPr/>
        </p:nvSpPr>
        <p:spPr>
          <a:xfrm>
            <a:off x="559837" y="3769360"/>
            <a:ext cx="4338734" cy="2387600"/>
          </a:xfrm>
          <a:prstGeom prst="rect">
            <a:avLst/>
          </a:prstGeom>
          <a:noFill/>
          <a:ln w="19050" cap="flat" cmpd="sng" algn="ctr">
            <a:solidFill>
              <a:schemeClr val="accent5"/>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5"/>
          </a:fontRef>
        </p:style>
        <p:txBody>
          <a:bodyPr rtlCol="0" anchor="t"/>
          <a:lstStyle/>
          <a:p>
            <a:r>
              <a:rPr lang="en-US" sz="20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Output</a:t>
            </a:r>
          </a:p>
          <a:p>
            <a:r>
              <a:rPr lang="en-US"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Distance Metric: </a:t>
            </a:r>
            <a:r>
              <a:rPr lang="en-IN" b="1" i="0" dirty="0">
                <a:solidFill>
                  <a:schemeClr val="tx1"/>
                </a:solidFill>
                <a:effectLst/>
                <a:latin typeface="__Inter_d65c78"/>
              </a:rPr>
              <a:t>Euclidean distance</a:t>
            </a:r>
            <a:r>
              <a:rPr lang="en-IN" b="0" i="0" dirty="0">
                <a:solidFill>
                  <a:schemeClr val="tx1"/>
                </a:solidFill>
                <a:effectLst/>
                <a:latin typeface="__Inter_d65c78"/>
              </a:rPr>
              <a:t> </a:t>
            </a:r>
            <a:br>
              <a:rPr lang="en-IN" b="0" i="0" dirty="0">
                <a:solidFill>
                  <a:schemeClr val="tx1"/>
                </a:solidFill>
                <a:effectLst/>
                <a:latin typeface="__Inter_d65c78"/>
              </a:rPr>
            </a:br>
            <a:r>
              <a:rPr lang="en-IN" b="1" i="0" dirty="0">
                <a:solidFill>
                  <a:schemeClr val="tx1"/>
                </a:solidFill>
                <a:effectLst/>
                <a:latin typeface="Roboto Condensed" panose="02000000000000000000" pitchFamily="2" charset="0"/>
                <a:ea typeface="Roboto Condensed" panose="02000000000000000000" pitchFamily="2" charset="0"/>
                <a:cs typeface="Roboto Condensed" panose="02000000000000000000" pitchFamily="2" charset="0"/>
              </a:rPr>
              <a:t>Best k found: </a:t>
            </a:r>
            <a:r>
              <a:rPr lang="en-IN" b="0" i="0" dirty="0">
                <a:solidFill>
                  <a:schemeClr val="tx1"/>
                </a:solidFill>
                <a:effectLst/>
                <a:latin typeface="__Inter_d65c78"/>
              </a:rPr>
              <a:t>9</a:t>
            </a:r>
          </a:p>
          <a:p>
            <a:r>
              <a:rPr lang="en-US"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Accuracy of the KNN model: </a:t>
            </a:r>
            <a:r>
              <a:rPr lang="en-US" dirty="0">
                <a:solidFill>
                  <a:schemeClr val="tx1"/>
                </a:solidFill>
              </a:rPr>
              <a:t>100.00%</a:t>
            </a:r>
            <a:endParaRPr lang="en-IN" dirty="0">
              <a:solidFill>
                <a:schemeClr val="tx1"/>
              </a:solidFill>
              <a:latin typeface="__Inter_d65c78"/>
            </a:endParaRPr>
          </a:p>
          <a:p>
            <a:r>
              <a:rPr lang="en-IN"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Cross-Validation Scores: </a:t>
            </a:r>
          </a:p>
          <a:p>
            <a:r>
              <a:rPr lang="en-IN" dirty="0">
                <a:solidFill>
                  <a:schemeClr val="tx1"/>
                </a:solidFill>
              </a:rPr>
              <a:t>[0.96875  0.984375  0.953125  1.0  0.953125]</a:t>
            </a:r>
            <a:br>
              <a:rPr lang="en-IN" dirty="0">
                <a:solidFill>
                  <a:schemeClr val="tx1"/>
                </a:solidFill>
              </a:rPr>
            </a:br>
            <a:r>
              <a:rPr lang="en-IN"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Mean CV Score: </a:t>
            </a:r>
            <a:r>
              <a:rPr lang="en-IN" dirty="0">
                <a:solidFill>
                  <a:schemeClr val="tx1"/>
                </a:solidFill>
              </a:rPr>
              <a:t>0.971875</a:t>
            </a:r>
          </a:p>
          <a:p>
            <a:pPr algn="ctr"/>
            <a:endParaRPr lang="en-IN" dirty="0"/>
          </a:p>
        </p:txBody>
      </p:sp>
    </p:spTree>
    <p:extLst>
      <p:ext uri="{BB962C8B-B14F-4D97-AF65-F5344CB8AC3E}">
        <p14:creationId xmlns:p14="http://schemas.microsoft.com/office/powerpoint/2010/main" val="16144410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circle(in)">
                                      <p:cBhvr>
                                        <p:cTn id="19" dur="20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circle(in)">
                                      <p:cBhvr>
                                        <p:cTn id="24" dur="20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2D749-621B-EC6C-4E88-0532469A0640}"/>
              </a:ext>
            </a:extLst>
          </p:cNvPr>
          <p:cNvSpPr>
            <a:spLocks noGrp="1"/>
          </p:cNvSpPr>
          <p:nvPr>
            <p:ph type="title"/>
          </p:nvPr>
        </p:nvSpPr>
        <p:spPr>
          <a:xfrm>
            <a:off x="0" y="1"/>
            <a:ext cx="9553575" cy="895350"/>
          </a:xfrm>
        </p:spPr>
        <p:txBody>
          <a:bodyPr/>
          <a:lstStyle/>
          <a:p>
            <a:pPr algn="ctr"/>
            <a:r>
              <a:rPr lang="en-US" sz="4000" dirty="0">
                <a:latin typeface="Aharoni" panose="02010803020104030203" pitchFamily="2" charset="-79"/>
                <a:cs typeface="Aharoni" panose="02010803020104030203" pitchFamily="2" charset="-79"/>
              </a:rPr>
              <a:t>DECISION</a:t>
            </a:r>
            <a:r>
              <a:rPr lang="en-US" dirty="0">
                <a:latin typeface="Aharoni" panose="02010803020104030203" pitchFamily="2" charset="-79"/>
                <a:cs typeface="Aharoni" panose="02010803020104030203" pitchFamily="2" charset="-79"/>
              </a:rPr>
              <a:t> TREE</a:t>
            </a:r>
            <a:endParaRPr lang="en-IN" dirty="0">
              <a:latin typeface="Aharoni" panose="02010803020104030203" pitchFamily="2" charset="-79"/>
              <a:cs typeface="Aharoni" panose="02010803020104030203" pitchFamily="2" charset="-79"/>
            </a:endParaRPr>
          </a:p>
        </p:txBody>
      </p:sp>
      <p:sp>
        <p:nvSpPr>
          <p:cNvPr id="5" name="Footer Placeholder 4">
            <a:extLst>
              <a:ext uri="{FF2B5EF4-FFF2-40B4-BE49-F238E27FC236}">
                <a16:creationId xmlns:a16="http://schemas.microsoft.com/office/drawing/2014/main" id="{E3F74196-4534-50C0-F734-50C8BC6FEE7B}"/>
              </a:ext>
            </a:extLst>
          </p:cNvPr>
          <p:cNvSpPr>
            <a:spLocks noGrp="1"/>
          </p:cNvSpPr>
          <p:nvPr>
            <p:ph type="ftr" sz="quarter" idx="11"/>
          </p:nvPr>
        </p:nvSpPr>
        <p:spPr/>
        <p:txBody>
          <a:bodyPr/>
          <a:lstStyle/>
          <a:p>
            <a:r>
              <a:rPr lang="en-US" dirty="0"/>
              <a:t>IDP 14001</a:t>
            </a:r>
            <a:endParaRPr lang="en-IN" dirty="0"/>
          </a:p>
        </p:txBody>
      </p:sp>
      <p:sp>
        <p:nvSpPr>
          <p:cNvPr id="6" name="Slide Number Placeholder 5">
            <a:extLst>
              <a:ext uri="{FF2B5EF4-FFF2-40B4-BE49-F238E27FC236}">
                <a16:creationId xmlns:a16="http://schemas.microsoft.com/office/drawing/2014/main" id="{007CAAC2-BB0A-7AEE-8811-CD425CF7768E}"/>
              </a:ext>
            </a:extLst>
          </p:cNvPr>
          <p:cNvSpPr>
            <a:spLocks noGrp="1"/>
          </p:cNvSpPr>
          <p:nvPr>
            <p:ph type="sldNum" sz="quarter" idx="12"/>
          </p:nvPr>
        </p:nvSpPr>
        <p:spPr/>
        <p:txBody>
          <a:bodyPr/>
          <a:lstStyle/>
          <a:p>
            <a:fld id="{56EB86FE-35CB-4CA4-B727-7A6E4098DE40}" type="slidenum">
              <a:rPr lang="en-IN" smtClean="0"/>
              <a:pPr/>
              <a:t>12</a:t>
            </a:fld>
            <a:endParaRPr lang="en-IN"/>
          </a:p>
        </p:txBody>
      </p:sp>
      <p:sp>
        <p:nvSpPr>
          <p:cNvPr id="7" name="TextBox 6">
            <a:extLst>
              <a:ext uri="{FF2B5EF4-FFF2-40B4-BE49-F238E27FC236}">
                <a16:creationId xmlns:a16="http://schemas.microsoft.com/office/drawing/2014/main" id="{627ED27E-0195-78A7-35B8-276CF2D991CD}"/>
              </a:ext>
            </a:extLst>
          </p:cNvPr>
          <p:cNvSpPr txBox="1"/>
          <p:nvPr/>
        </p:nvSpPr>
        <p:spPr>
          <a:xfrm>
            <a:off x="345440" y="2194689"/>
            <a:ext cx="4602480" cy="2862322"/>
          </a:xfrm>
          <a:prstGeom prst="rect">
            <a:avLst/>
          </a:prstGeom>
          <a:noFill/>
        </p:spPr>
        <p:txBody>
          <a:bodyPr wrap="square" rtlCol="0">
            <a:spAutoFit/>
          </a:bodyPr>
          <a:lstStyle/>
          <a:p>
            <a:r>
              <a:rPr lang="en-US" dirty="0"/>
              <a:t>A </a:t>
            </a:r>
            <a:r>
              <a:rPr lang="en-US" b="1" dirty="0"/>
              <a:t>Decision Tree</a:t>
            </a:r>
            <a:r>
              <a:rPr lang="en-US" dirty="0"/>
              <a:t> is a popular supervised learning algorithm used for both classification and regression tasks. It works by splitting the dataset into subsets based on feature values, resulting in a tree-like structure of decisions. Each internal node of the tree represents a feature (or attribute), each branch represents a decision rule, and each leaf node represents the outcome (either a class label or a continuous value).</a:t>
            </a:r>
            <a:endParaRPr lang="en-IN" dirty="0"/>
          </a:p>
        </p:txBody>
      </p:sp>
      <p:pic>
        <p:nvPicPr>
          <p:cNvPr id="9" name="Picture 8">
            <a:extLst>
              <a:ext uri="{FF2B5EF4-FFF2-40B4-BE49-F238E27FC236}">
                <a16:creationId xmlns:a16="http://schemas.microsoft.com/office/drawing/2014/main" id="{F5A2EBEB-7093-D215-C87D-C0FA13320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2720" y="1580833"/>
            <a:ext cx="6715760" cy="44237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45948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circle(in)">
                                      <p:cBhvr>
                                        <p:cTn id="2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F8C5F-A6BD-D293-F218-392316F35FEC}"/>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028A2B7A-3FE3-1335-8C76-A2E963A8AEC1}"/>
              </a:ext>
            </a:extLst>
          </p:cNvPr>
          <p:cNvSpPr>
            <a:spLocks noGrp="1"/>
          </p:cNvSpPr>
          <p:nvPr>
            <p:ph type="ftr" sz="quarter" idx="11"/>
          </p:nvPr>
        </p:nvSpPr>
        <p:spPr/>
        <p:txBody>
          <a:bodyPr/>
          <a:lstStyle/>
          <a:p>
            <a:r>
              <a:rPr lang="en-US" dirty="0"/>
              <a:t>IDP 14001</a:t>
            </a:r>
            <a:endParaRPr lang="en-IN" dirty="0"/>
          </a:p>
        </p:txBody>
      </p:sp>
      <p:sp>
        <p:nvSpPr>
          <p:cNvPr id="6" name="Slide Number Placeholder 5">
            <a:extLst>
              <a:ext uri="{FF2B5EF4-FFF2-40B4-BE49-F238E27FC236}">
                <a16:creationId xmlns:a16="http://schemas.microsoft.com/office/drawing/2014/main" id="{C33F9FD0-C5F2-A5D3-392C-1CE9073021B1}"/>
              </a:ext>
            </a:extLst>
          </p:cNvPr>
          <p:cNvSpPr>
            <a:spLocks noGrp="1"/>
          </p:cNvSpPr>
          <p:nvPr>
            <p:ph type="sldNum" sz="quarter" idx="12"/>
          </p:nvPr>
        </p:nvSpPr>
        <p:spPr/>
        <p:txBody>
          <a:bodyPr/>
          <a:lstStyle/>
          <a:p>
            <a:fld id="{56EB86FE-35CB-4CA4-B727-7A6E4098DE40}" type="slidenum">
              <a:rPr lang="en-IN" smtClean="0"/>
              <a:pPr/>
              <a:t>13</a:t>
            </a:fld>
            <a:endParaRPr lang="en-IN"/>
          </a:p>
        </p:txBody>
      </p:sp>
      <p:sp>
        <p:nvSpPr>
          <p:cNvPr id="7" name="TextBox 6">
            <a:extLst>
              <a:ext uri="{FF2B5EF4-FFF2-40B4-BE49-F238E27FC236}">
                <a16:creationId xmlns:a16="http://schemas.microsoft.com/office/drawing/2014/main" id="{7767C1D0-E371-D5BD-F986-95400685F805}"/>
              </a:ext>
            </a:extLst>
          </p:cNvPr>
          <p:cNvSpPr txBox="1"/>
          <p:nvPr/>
        </p:nvSpPr>
        <p:spPr>
          <a:xfrm>
            <a:off x="345440" y="1409858"/>
            <a:ext cx="4389120" cy="1569660"/>
          </a:xfrm>
          <a:prstGeom prst="rect">
            <a:avLst/>
          </a:prstGeom>
          <a:effectLst>
            <a:outerShdw blurRad="50800" dist="38100" dir="8100000" algn="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00" b="1" dirty="0">
                <a:latin typeface="Roboto Condensed" panose="02000000000000000000" pitchFamily="2" charset="0"/>
                <a:ea typeface="Roboto Condensed" panose="02000000000000000000" pitchFamily="2" charset="0"/>
                <a:cs typeface="Roboto Condensed" panose="02000000000000000000" pitchFamily="2" charset="0"/>
              </a:rPr>
              <a:t>Output</a:t>
            </a:r>
            <a:br>
              <a:rPr lang="en-US" dirty="0"/>
            </a:br>
            <a:r>
              <a:rPr lang="en-US" b="1" dirty="0">
                <a:latin typeface="Roboto Condensed" panose="02000000000000000000" pitchFamily="2" charset="0"/>
                <a:ea typeface="Roboto Condensed" panose="02000000000000000000" pitchFamily="2" charset="0"/>
                <a:cs typeface="Roboto Condensed" panose="02000000000000000000" pitchFamily="2" charset="0"/>
              </a:rPr>
              <a:t>Model Accuracy on Test Set: </a:t>
            </a:r>
            <a:r>
              <a:rPr lang="en-US" dirty="0"/>
              <a:t>97%</a:t>
            </a:r>
            <a:br>
              <a:rPr lang="en-US" dirty="0"/>
            </a:br>
            <a:r>
              <a:rPr lang="en-US" b="1" dirty="0">
                <a:latin typeface="Roboto Condensed" panose="02000000000000000000" pitchFamily="2" charset="0"/>
                <a:ea typeface="Roboto Condensed" panose="02000000000000000000" pitchFamily="2" charset="0"/>
                <a:cs typeface="Roboto Condensed" panose="02000000000000000000" pitchFamily="2" charset="0"/>
              </a:rPr>
              <a:t>Cross-Validation Accuracy Scores:</a:t>
            </a:r>
          </a:p>
          <a:p>
            <a:r>
              <a:rPr lang="en-US" dirty="0"/>
              <a:t>[0.95   0.9875 0.95   0.975  0.9875]</a:t>
            </a:r>
          </a:p>
          <a:p>
            <a:r>
              <a:rPr lang="en-US" b="1" dirty="0">
                <a:latin typeface="Roboto Condensed" panose="02000000000000000000" pitchFamily="2" charset="0"/>
                <a:ea typeface="Roboto Condensed" panose="02000000000000000000" pitchFamily="2" charset="0"/>
                <a:cs typeface="Roboto Condensed" panose="02000000000000000000" pitchFamily="2" charset="0"/>
              </a:rPr>
              <a:t>Mean Cross-Validation Accuracy: </a:t>
            </a:r>
            <a:r>
              <a:rPr lang="en-US" dirty="0"/>
              <a:t>0.97</a:t>
            </a:r>
            <a:endParaRPr lang="en-IN" dirty="0"/>
          </a:p>
        </p:txBody>
      </p:sp>
      <p:pic>
        <p:nvPicPr>
          <p:cNvPr id="8" name="Picture 7">
            <a:extLst>
              <a:ext uri="{FF2B5EF4-FFF2-40B4-BE49-F238E27FC236}">
                <a16:creationId xmlns:a16="http://schemas.microsoft.com/office/drawing/2014/main" id="{C64BD56C-D459-527B-D15B-E785BEE47B35}"/>
              </a:ext>
            </a:extLst>
          </p:cNvPr>
          <p:cNvPicPr>
            <a:picLocks noChangeAspect="1"/>
          </p:cNvPicPr>
          <p:nvPr/>
        </p:nvPicPr>
        <p:blipFill>
          <a:blip r:embed="rId2">
            <a:extLst>
              <a:ext uri="{28A0092B-C50C-407E-A947-70E740481C1C}">
                <a14:useLocalDpi xmlns:a14="http://schemas.microsoft.com/office/drawing/2010/main" val="0"/>
              </a:ext>
            </a:extLst>
          </a:blip>
          <a:srcRect l="7443" t="4845" r="12931"/>
          <a:stretch/>
        </p:blipFill>
        <p:spPr>
          <a:xfrm>
            <a:off x="6366076" y="1395136"/>
            <a:ext cx="5161344" cy="466979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3C42C0C3-8C61-36BC-83BC-C3AA7EB10AC8}"/>
              </a:ext>
            </a:extLst>
          </p:cNvPr>
          <p:cNvPicPr>
            <a:picLocks noChangeAspect="1"/>
          </p:cNvPicPr>
          <p:nvPr/>
        </p:nvPicPr>
        <p:blipFill>
          <a:blip r:embed="rId3">
            <a:extLst>
              <a:ext uri="{28A0092B-C50C-407E-A947-70E740481C1C}">
                <a14:useLocalDpi xmlns:a14="http://schemas.microsoft.com/office/drawing/2010/main" val="0"/>
              </a:ext>
            </a:extLst>
          </a:blip>
          <a:srcRect t="33037" r="24167" b="17090"/>
          <a:stretch/>
        </p:blipFill>
        <p:spPr>
          <a:xfrm>
            <a:off x="345440" y="3426163"/>
            <a:ext cx="4572000" cy="26387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689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circle(in)">
                                      <p:cBhvr>
                                        <p:cTn id="14" dur="20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19557-19B9-75BC-73E8-BD6DDD7A6A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F253FA-7AA7-A4A3-99C4-5801260203A2}"/>
              </a:ext>
            </a:extLst>
          </p:cNvPr>
          <p:cNvSpPr>
            <a:spLocks noGrp="1"/>
          </p:cNvSpPr>
          <p:nvPr>
            <p:ph type="title"/>
          </p:nvPr>
        </p:nvSpPr>
        <p:spPr/>
        <p:txBody>
          <a:bodyPr/>
          <a:lstStyle/>
          <a:p>
            <a:pPr algn="ctr"/>
            <a:r>
              <a:rPr lang="en-US" sz="4000" dirty="0">
                <a:latin typeface="Aharoni" panose="02010803020104030203" pitchFamily="2" charset="-79"/>
                <a:cs typeface="Aharoni" panose="02010803020104030203" pitchFamily="2" charset="-79"/>
              </a:rPr>
              <a:t>RANDOM FOREST</a:t>
            </a:r>
            <a:endParaRPr lang="en-IN" sz="4000" dirty="0">
              <a:latin typeface="Aharoni" panose="02010803020104030203" pitchFamily="2" charset="-79"/>
              <a:cs typeface="Aharoni" panose="02010803020104030203" pitchFamily="2" charset="-79"/>
            </a:endParaRPr>
          </a:p>
        </p:txBody>
      </p:sp>
      <p:sp>
        <p:nvSpPr>
          <p:cNvPr id="5" name="Footer Placeholder 4">
            <a:extLst>
              <a:ext uri="{FF2B5EF4-FFF2-40B4-BE49-F238E27FC236}">
                <a16:creationId xmlns:a16="http://schemas.microsoft.com/office/drawing/2014/main" id="{022779DE-2E78-D6A8-D117-64E1DE1BF2E7}"/>
              </a:ext>
            </a:extLst>
          </p:cNvPr>
          <p:cNvSpPr>
            <a:spLocks noGrp="1"/>
          </p:cNvSpPr>
          <p:nvPr>
            <p:ph type="ftr" sz="quarter" idx="11"/>
          </p:nvPr>
        </p:nvSpPr>
        <p:spPr/>
        <p:txBody>
          <a:bodyPr/>
          <a:lstStyle/>
          <a:p>
            <a:r>
              <a:rPr lang="en-US" dirty="0"/>
              <a:t>IDP 14001</a:t>
            </a:r>
            <a:endParaRPr lang="en-IN" dirty="0"/>
          </a:p>
        </p:txBody>
      </p:sp>
      <p:sp>
        <p:nvSpPr>
          <p:cNvPr id="6" name="Slide Number Placeholder 5">
            <a:extLst>
              <a:ext uri="{FF2B5EF4-FFF2-40B4-BE49-F238E27FC236}">
                <a16:creationId xmlns:a16="http://schemas.microsoft.com/office/drawing/2014/main" id="{EED891AE-B42D-4F77-B4FE-80BF5EE0D417}"/>
              </a:ext>
            </a:extLst>
          </p:cNvPr>
          <p:cNvSpPr>
            <a:spLocks noGrp="1"/>
          </p:cNvSpPr>
          <p:nvPr>
            <p:ph type="sldNum" sz="quarter" idx="12"/>
          </p:nvPr>
        </p:nvSpPr>
        <p:spPr/>
        <p:txBody>
          <a:bodyPr/>
          <a:lstStyle/>
          <a:p>
            <a:fld id="{56EB86FE-35CB-4CA4-B727-7A6E4098DE40}" type="slidenum">
              <a:rPr lang="en-IN" smtClean="0"/>
              <a:pPr/>
              <a:t>14</a:t>
            </a:fld>
            <a:endParaRPr lang="en-IN"/>
          </a:p>
        </p:txBody>
      </p:sp>
      <p:sp>
        <p:nvSpPr>
          <p:cNvPr id="7" name="TextBox 6">
            <a:extLst>
              <a:ext uri="{FF2B5EF4-FFF2-40B4-BE49-F238E27FC236}">
                <a16:creationId xmlns:a16="http://schemas.microsoft.com/office/drawing/2014/main" id="{142266CE-2DD3-648E-FE27-90ED01031988}"/>
              </a:ext>
            </a:extLst>
          </p:cNvPr>
          <p:cNvSpPr txBox="1"/>
          <p:nvPr/>
        </p:nvSpPr>
        <p:spPr>
          <a:xfrm>
            <a:off x="345440" y="1079496"/>
            <a:ext cx="6482079" cy="3139321"/>
          </a:xfrm>
          <a:prstGeom prst="rect">
            <a:avLst/>
          </a:prstGeom>
          <a:noFill/>
        </p:spPr>
        <p:txBody>
          <a:bodyPr wrap="square" rtlCol="0">
            <a:spAutoFit/>
          </a:bodyPr>
          <a:lstStyle/>
          <a:p>
            <a:r>
              <a:rPr lang="en-US" b="1" dirty="0"/>
              <a:t>Random Forest</a:t>
            </a:r>
            <a:r>
              <a:rPr lang="en-US" dirty="0"/>
              <a:t> is a popular ensemble learning method in machine learning used for both classification and regression tasks. It is based on the idea of combining multiple decision trees to improve the model's performance and accuracy.</a:t>
            </a:r>
          </a:p>
          <a:p>
            <a:endParaRPr lang="en-US" dirty="0"/>
          </a:p>
          <a:p>
            <a:r>
              <a:rPr lang="en-US" dirty="0"/>
              <a:t>In a Random Forest, the algorithm creates multiple decision trees using different subsets of the dataset. Each tree independently makes predictions, and the final output is determined by either </a:t>
            </a:r>
            <a:r>
              <a:rPr lang="en-US" b="1" dirty="0"/>
              <a:t>majority voting</a:t>
            </a:r>
            <a:r>
              <a:rPr lang="en-US" dirty="0"/>
              <a:t> (for classification) or </a:t>
            </a:r>
            <a:r>
              <a:rPr lang="en-US" b="1" dirty="0"/>
              <a:t>averaging</a:t>
            </a:r>
            <a:r>
              <a:rPr lang="en-US" dirty="0"/>
              <a:t> (for regression). This approach reduces the risk of overfitting and increases the model's robustness</a:t>
            </a:r>
          </a:p>
        </p:txBody>
      </p:sp>
      <p:pic>
        <p:nvPicPr>
          <p:cNvPr id="10" name="Picture 9">
            <a:extLst>
              <a:ext uri="{FF2B5EF4-FFF2-40B4-BE49-F238E27FC236}">
                <a16:creationId xmlns:a16="http://schemas.microsoft.com/office/drawing/2014/main" id="{BEF500F9-4CC1-8C44-A936-5067D8BC59E5}"/>
              </a:ext>
            </a:extLst>
          </p:cNvPr>
          <p:cNvPicPr>
            <a:picLocks noChangeAspect="1"/>
          </p:cNvPicPr>
          <p:nvPr/>
        </p:nvPicPr>
        <p:blipFill>
          <a:blip r:embed="rId2">
            <a:extLst>
              <a:ext uri="{28A0092B-C50C-407E-A947-70E740481C1C}">
                <a14:useLocalDpi xmlns:a14="http://schemas.microsoft.com/office/drawing/2010/main" val="0"/>
              </a:ext>
            </a:extLst>
          </a:blip>
          <a:srcRect l="3481" t="5090" r="6439"/>
          <a:stretch/>
        </p:blipFill>
        <p:spPr>
          <a:xfrm>
            <a:off x="7014258" y="1331089"/>
            <a:ext cx="4832302" cy="4691252"/>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8AD65C91-11BD-AD44-EAB2-B9665CF66EC3}"/>
              </a:ext>
            </a:extLst>
          </p:cNvPr>
          <p:cNvPicPr>
            <a:picLocks noChangeAspect="1"/>
          </p:cNvPicPr>
          <p:nvPr/>
        </p:nvPicPr>
        <p:blipFill>
          <a:blip r:embed="rId3">
            <a:extLst>
              <a:ext uri="{28A0092B-C50C-407E-A947-70E740481C1C}">
                <a14:useLocalDpi xmlns:a14="http://schemas.microsoft.com/office/drawing/2010/main" val="0"/>
              </a:ext>
            </a:extLst>
          </a:blip>
          <a:srcRect t="31704" r="20500" b="18962"/>
          <a:stretch/>
        </p:blipFill>
        <p:spPr>
          <a:xfrm>
            <a:off x="345440" y="4402962"/>
            <a:ext cx="4832302" cy="20154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486473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additive="base">
                                        <p:cTn id="14"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 calcmode="lin" valueType="num">
                                      <p:cBhvr additive="base">
                                        <p:cTn id="20"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circle(in)">
                                      <p:cBhvr>
                                        <p:cTn id="26" dur="2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circle(in)">
                                      <p:cBhvr>
                                        <p:cTn id="3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0FA0E-6E82-75E5-F71E-0A6E68A718E7}"/>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DFB6AD97-4043-CF0A-3979-B0BAE5D1B752}"/>
              </a:ext>
            </a:extLst>
          </p:cNvPr>
          <p:cNvSpPr>
            <a:spLocks noGrp="1"/>
          </p:cNvSpPr>
          <p:nvPr>
            <p:ph type="ftr" sz="quarter" idx="11"/>
          </p:nvPr>
        </p:nvSpPr>
        <p:spPr/>
        <p:txBody>
          <a:bodyPr/>
          <a:lstStyle/>
          <a:p>
            <a:r>
              <a:rPr lang="en-US" dirty="0"/>
              <a:t>IDP 14001</a:t>
            </a:r>
            <a:endParaRPr lang="en-IN" dirty="0"/>
          </a:p>
        </p:txBody>
      </p:sp>
      <p:sp>
        <p:nvSpPr>
          <p:cNvPr id="6" name="Slide Number Placeholder 5">
            <a:extLst>
              <a:ext uri="{FF2B5EF4-FFF2-40B4-BE49-F238E27FC236}">
                <a16:creationId xmlns:a16="http://schemas.microsoft.com/office/drawing/2014/main" id="{CB7DC1C0-6A77-896C-BCE8-88937E14C884}"/>
              </a:ext>
            </a:extLst>
          </p:cNvPr>
          <p:cNvSpPr>
            <a:spLocks noGrp="1"/>
          </p:cNvSpPr>
          <p:nvPr>
            <p:ph type="sldNum" sz="quarter" idx="12"/>
          </p:nvPr>
        </p:nvSpPr>
        <p:spPr/>
        <p:txBody>
          <a:bodyPr/>
          <a:lstStyle/>
          <a:p>
            <a:fld id="{56EB86FE-35CB-4CA4-B727-7A6E4098DE40}" type="slidenum">
              <a:rPr lang="en-IN" smtClean="0"/>
              <a:pPr/>
              <a:t>15</a:t>
            </a:fld>
            <a:endParaRPr lang="en-IN"/>
          </a:p>
        </p:txBody>
      </p:sp>
      <p:sp>
        <p:nvSpPr>
          <p:cNvPr id="7" name="TextBox 6">
            <a:extLst>
              <a:ext uri="{FF2B5EF4-FFF2-40B4-BE49-F238E27FC236}">
                <a16:creationId xmlns:a16="http://schemas.microsoft.com/office/drawing/2014/main" id="{04EBCC5F-37E2-15D3-A205-D072CE32DDCC}"/>
              </a:ext>
            </a:extLst>
          </p:cNvPr>
          <p:cNvSpPr txBox="1"/>
          <p:nvPr/>
        </p:nvSpPr>
        <p:spPr>
          <a:xfrm>
            <a:off x="101600" y="972978"/>
            <a:ext cx="5364480" cy="369332"/>
          </a:xfrm>
          <a:prstGeom prst="rect">
            <a:avLst/>
          </a:prstGeom>
          <a:noFill/>
        </p:spPr>
        <p:txBody>
          <a:bodyPr wrap="square" rtlCol="0">
            <a:spAutoFit/>
          </a:bodyPr>
          <a:lstStyle/>
          <a:p>
            <a:r>
              <a:rPr lang="en-US" b="1" dirty="0">
                <a:latin typeface="Roboto Condensed" panose="02000000000000000000" pitchFamily="2" charset="0"/>
                <a:ea typeface="Roboto Condensed" panose="02000000000000000000" pitchFamily="2" charset="0"/>
                <a:cs typeface="Roboto Condensed" panose="02000000000000000000" pitchFamily="2" charset="0"/>
              </a:rPr>
              <a:t>Model Accuracy: </a:t>
            </a:r>
            <a:r>
              <a:rPr lang="en-US" dirty="0"/>
              <a:t>100%</a:t>
            </a:r>
          </a:p>
        </p:txBody>
      </p:sp>
      <p:pic>
        <p:nvPicPr>
          <p:cNvPr id="9" name="Picture 8">
            <a:extLst>
              <a:ext uri="{FF2B5EF4-FFF2-40B4-BE49-F238E27FC236}">
                <a16:creationId xmlns:a16="http://schemas.microsoft.com/office/drawing/2014/main" id="{02155FBA-00C8-B7AB-ADD0-7D9CEA7C40DF}"/>
              </a:ext>
            </a:extLst>
          </p:cNvPr>
          <p:cNvPicPr>
            <a:picLocks noChangeAspect="1"/>
          </p:cNvPicPr>
          <p:nvPr/>
        </p:nvPicPr>
        <p:blipFill>
          <a:blip r:embed="rId2">
            <a:extLst>
              <a:ext uri="{28A0092B-C50C-407E-A947-70E740481C1C}">
                <a14:useLocalDpi xmlns:a14="http://schemas.microsoft.com/office/drawing/2010/main" val="0"/>
              </a:ext>
            </a:extLst>
          </a:blip>
          <a:srcRect l="30335" t="6966" r="16839" b="3061"/>
          <a:stretch/>
        </p:blipFill>
        <p:spPr>
          <a:xfrm>
            <a:off x="294640" y="1619804"/>
            <a:ext cx="5593144" cy="4265218"/>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3012CEC1-1601-30B9-C493-AD60FB1AA2CD}"/>
              </a:ext>
            </a:extLst>
          </p:cNvPr>
          <p:cNvPicPr>
            <a:picLocks noChangeAspect="1"/>
          </p:cNvPicPr>
          <p:nvPr/>
        </p:nvPicPr>
        <p:blipFill>
          <a:blip r:embed="rId3">
            <a:extLst>
              <a:ext uri="{28A0092B-C50C-407E-A947-70E740481C1C}">
                <a14:useLocalDpi xmlns:a14="http://schemas.microsoft.com/office/drawing/2010/main" val="0"/>
              </a:ext>
            </a:extLst>
          </a:blip>
          <a:srcRect l="4833" r="4833"/>
          <a:stretch/>
        </p:blipFill>
        <p:spPr>
          <a:xfrm>
            <a:off x="6390642" y="1544320"/>
            <a:ext cx="5506718" cy="43407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152594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circle(in)">
                                      <p:cBhvr>
                                        <p:cTn id="18"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F26B-3E78-4B5E-9420-BB0CF9162440}"/>
              </a:ext>
            </a:extLst>
          </p:cNvPr>
          <p:cNvSpPr>
            <a:spLocks noGrp="1"/>
          </p:cNvSpPr>
          <p:nvPr>
            <p:ph type="title"/>
          </p:nvPr>
        </p:nvSpPr>
        <p:spPr/>
        <p:txBody>
          <a:bodyPr/>
          <a:lstStyle/>
          <a:p>
            <a:pPr marL="892175" marR="993775" algn="ctr">
              <a:spcBef>
                <a:spcPts val="340"/>
              </a:spcBef>
            </a:pPr>
            <a:r>
              <a:rPr lang="en-US" sz="4000" b="1" dirty="0">
                <a:effectLst/>
                <a:latin typeface="Aharoni" panose="02010803020104030203" pitchFamily="2" charset="-79"/>
                <a:ea typeface="Times New Roman" panose="02020603050405020304" pitchFamily="18" charset="0"/>
                <a:cs typeface="Aharoni" panose="02010803020104030203" pitchFamily="2" charset="-79"/>
              </a:rPr>
              <a:t>CONCLUSION &amp; RESULT</a:t>
            </a:r>
            <a:endParaRPr lang="en-IN" sz="4000" b="1" dirty="0">
              <a:effectLst/>
              <a:latin typeface="Aharoni" panose="02010803020104030203" pitchFamily="2" charset="-79"/>
              <a:ea typeface="Times New Roman" panose="02020603050405020304" pitchFamily="18" charset="0"/>
              <a:cs typeface="Aharoni" panose="02010803020104030203" pitchFamily="2" charset="-79"/>
            </a:endParaRPr>
          </a:p>
        </p:txBody>
      </p:sp>
      <p:sp>
        <p:nvSpPr>
          <p:cNvPr id="5" name="Footer Placeholder 4">
            <a:extLst>
              <a:ext uri="{FF2B5EF4-FFF2-40B4-BE49-F238E27FC236}">
                <a16:creationId xmlns:a16="http://schemas.microsoft.com/office/drawing/2014/main" id="{17D13E28-BE7A-49D1-B774-38AAF5CF7D5E}"/>
              </a:ext>
            </a:extLst>
          </p:cNvPr>
          <p:cNvSpPr>
            <a:spLocks noGrp="1"/>
          </p:cNvSpPr>
          <p:nvPr>
            <p:ph type="ftr" sz="quarter" idx="11"/>
          </p:nvPr>
        </p:nvSpPr>
        <p:spPr/>
        <p:txBody>
          <a:bodyPr/>
          <a:lstStyle/>
          <a:p>
            <a:r>
              <a:rPr lang="en-US" dirty="0"/>
              <a:t>IDP 14001</a:t>
            </a:r>
            <a:endParaRPr lang="en-IN" dirty="0"/>
          </a:p>
        </p:txBody>
      </p:sp>
      <p:sp>
        <p:nvSpPr>
          <p:cNvPr id="6" name="Slide Number Placeholder 5">
            <a:extLst>
              <a:ext uri="{FF2B5EF4-FFF2-40B4-BE49-F238E27FC236}">
                <a16:creationId xmlns:a16="http://schemas.microsoft.com/office/drawing/2014/main" id="{A8270946-CFF5-4605-8A1B-E7452A079C97}"/>
              </a:ext>
            </a:extLst>
          </p:cNvPr>
          <p:cNvSpPr>
            <a:spLocks noGrp="1"/>
          </p:cNvSpPr>
          <p:nvPr>
            <p:ph type="sldNum" sz="quarter" idx="12"/>
          </p:nvPr>
        </p:nvSpPr>
        <p:spPr/>
        <p:txBody>
          <a:bodyPr/>
          <a:lstStyle/>
          <a:p>
            <a:fld id="{56EB86FE-35CB-4CA4-B727-7A6E4098DE40}" type="slidenum">
              <a:rPr lang="en-IN" smtClean="0"/>
              <a:t>16</a:t>
            </a:fld>
            <a:endParaRPr lang="en-IN"/>
          </a:p>
        </p:txBody>
      </p:sp>
      <p:graphicFrame>
        <p:nvGraphicFramePr>
          <p:cNvPr id="7" name="Chart 6">
            <a:extLst>
              <a:ext uri="{FF2B5EF4-FFF2-40B4-BE49-F238E27FC236}">
                <a16:creationId xmlns:a16="http://schemas.microsoft.com/office/drawing/2014/main" id="{BB1D4A26-0A32-4AFC-84FC-FF684EAEA750}"/>
              </a:ext>
            </a:extLst>
          </p:cNvPr>
          <p:cNvGraphicFramePr/>
          <p:nvPr>
            <p:extLst>
              <p:ext uri="{D42A27DB-BD31-4B8C-83A1-F6EECF244321}">
                <p14:modId xmlns:p14="http://schemas.microsoft.com/office/powerpoint/2010/main" val="3278561510"/>
              </p:ext>
            </p:extLst>
          </p:nvPr>
        </p:nvGraphicFramePr>
        <p:xfrm>
          <a:off x="5648446" y="1342664"/>
          <a:ext cx="6308202" cy="4390556"/>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626949F3-EBE6-994D-5C0C-B30A5C2A7038}"/>
              </a:ext>
            </a:extLst>
          </p:cNvPr>
          <p:cNvSpPr txBox="1"/>
          <p:nvPr/>
        </p:nvSpPr>
        <p:spPr>
          <a:xfrm>
            <a:off x="235352" y="1754981"/>
            <a:ext cx="4556567" cy="923330"/>
          </a:xfrm>
          <a:prstGeom prst="rect">
            <a:avLst/>
          </a:prstGeom>
          <a:noFill/>
        </p:spPr>
        <p:txBody>
          <a:bodyPr wrap="square" rtlCol="0">
            <a:spAutoFit/>
          </a:bodyPr>
          <a:lstStyle/>
          <a:p>
            <a:r>
              <a:rPr lang="en-US" b="1" dirty="0"/>
              <a:t>According to this graph we can see that KNN has the highest accuracy followed by Random Forest. </a:t>
            </a:r>
            <a:endParaRPr lang="en-IN" b="1" dirty="0"/>
          </a:p>
        </p:txBody>
      </p:sp>
      <p:sp>
        <p:nvSpPr>
          <p:cNvPr id="10" name="TextBox 9">
            <a:extLst>
              <a:ext uri="{FF2B5EF4-FFF2-40B4-BE49-F238E27FC236}">
                <a16:creationId xmlns:a16="http://schemas.microsoft.com/office/drawing/2014/main" id="{AE6342AC-6A9A-04A4-3968-712541559A11}"/>
              </a:ext>
            </a:extLst>
          </p:cNvPr>
          <p:cNvSpPr txBox="1"/>
          <p:nvPr/>
        </p:nvSpPr>
        <p:spPr>
          <a:xfrm>
            <a:off x="235352" y="3537942"/>
            <a:ext cx="4955895" cy="2585323"/>
          </a:xfrm>
          <a:prstGeom prst="rect">
            <a:avLst/>
          </a:prstGeom>
          <a:noFill/>
        </p:spPr>
        <p:txBody>
          <a:bodyPr wrap="square" rtlCol="0">
            <a:spAutoFit/>
          </a:bodyPr>
          <a:lstStyle/>
          <a:p>
            <a:r>
              <a:rPr lang="en-US" b="0" i="0" dirty="0">
                <a:effectLst/>
                <a:latin typeface="__fkGroteskNeue_598ab8"/>
              </a:rPr>
              <a:t>However, we have worked with </a:t>
            </a:r>
            <a:r>
              <a:rPr lang="en-US" dirty="0">
                <a:latin typeface="__fkGroteskNeue_598ab8"/>
              </a:rPr>
              <a:t>only </a:t>
            </a:r>
            <a:r>
              <a:rPr lang="en-US" b="0" i="0" dirty="0">
                <a:effectLst/>
                <a:latin typeface="__fkGroteskNeue_598ab8"/>
              </a:rPr>
              <a:t>four algorithms and around 13 medical predictor variables hence there may be a different issues like that of overfitting or underfitting and also the case of data quality and the need for clinical validation</a:t>
            </a:r>
            <a:r>
              <a:rPr lang="en-US" dirty="0">
                <a:latin typeface="__fkGroteskNeue_598ab8"/>
              </a:rPr>
              <a:t>. </a:t>
            </a:r>
            <a:r>
              <a:rPr lang="en-US" b="0" i="0" dirty="0">
                <a:effectLst/>
                <a:latin typeface="__fkGroteskNeue_598ab8"/>
              </a:rPr>
              <a:t>Addressing these issues in the near future to attain an accurate model </a:t>
            </a:r>
            <a:r>
              <a:rPr lang="en-US" dirty="0">
                <a:latin typeface="__fkGroteskNeue_598ab8"/>
              </a:rPr>
              <a:t>thus </a:t>
            </a:r>
            <a:r>
              <a:rPr lang="en-US" b="0" i="0" dirty="0">
                <a:effectLst/>
                <a:latin typeface="__fkGroteskNeue_598ab8"/>
              </a:rPr>
              <a:t>translating machine learning models into practical tools that can be integrated into healthcare systems. </a:t>
            </a:r>
            <a:endParaRPr lang="en-IN" dirty="0"/>
          </a:p>
        </p:txBody>
      </p:sp>
    </p:spTree>
    <p:extLst>
      <p:ext uri="{BB962C8B-B14F-4D97-AF65-F5344CB8AC3E}">
        <p14:creationId xmlns:p14="http://schemas.microsoft.com/office/powerpoint/2010/main" val="38591979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circle(in)">
                                      <p:cBhvr>
                                        <p:cTn id="14" dur="2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P spid="8"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F26B-3E78-4B5E-9420-BB0CF9162440}"/>
              </a:ext>
            </a:extLst>
          </p:cNvPr>
          <p:cNvSpPr>
            <a:spLocks noGrp="1"/>
          </p:cNvSpPr>
          <p:nvPr>
            <p:ph type="title"/>
          </p:nvPr>
        </p:nvSpPr>
        <p:spPr>
          <a:xfrm>
            <a:off x="0" y="1"/>
            <a:ext cx="9553575" cy="895350"/>
          </a:xfrm>
        </p:spPr>
        <p:txBody>
          <a:bodyPr/>
          <a:lstStyle/>
          <a:p>
            <a:pPr marL="897255" marR="993775" algn="ctr">
              <a:spcBef>
                <a:spcPts val="340"/>
              </a:spcBef>
            </a:pPr>
            <a:r>
              <a:rPr lang="en-US" sz="4000" b="1" dirty="0">
                <a:effectLst/>
                <a:latin typeface="Aharoni" panose="02010803020104030203" pitchFamily="2" charset="-79"/>
                <a:ea typeface="Times New Roman" panose="02020603050405020304" pitchFamily="18" charset="0"/>
                <a:cs typeface="Aharoni" panose="02010803020104030203" pitchFamily="2" charset="-79"/>
              </a:rPr>
              <a:t>FUTURE WORK</a:t>
            </a:r>
            <a:endParaRPr lang="en-IN" sz="4000" b="1" dirty="0">
              <a:effectLst/>
              <a:latin typeface="Aharoni" panose="02010803020104030203" pitchFamily="2" charset="-79"/>
              <a:ea typeface="Times New Roman" panose="02020603050405020304" pitchFamily="18" charset="0"/>
              <a:cs typeface="Aharoni" panose="02010803020104030203" pitchFamily="2" charset="-79"/>
            </a:endParaRPr>
          </a:p>
        </p:txBody>
      </p:sp>
      <p:sp>
        <p:nvSpPr>
          <p:cNvPr id="5" name="Footer Placeholder 4">
            <a:extLst>
              <a:ext uri="{FF2B5EF4-FFF2-40B4-BE49-F238E27FC236}">
                <a16:creationId xmlns:a16="http://schemas.microsoft.com/office/drawing/2014/main" id="{17D13E28-BE7A-49D1-B774-38AAF5CF7D5E}"/>
              </a:ext>
            </a:extLst>
          </p:cNvPr>
          <p:cNvSpPr>
            <a:spLocks noGrp="1"/>
          </p:cNvSpPr>
          <p:nvPr>
            <p:ph type="ftr" sz="quarter" idx="11"/>
          </p:nvPr>
        </p:nvSpPr>
        <p:spPr/>
        <p:txBody>
          <a:bodyPr/>
          <a:lstStyle/>
          <a:p>
            <a:r>
              <a:rPr lang="en-US" dirty="0"/>
              <a:t>IDP 14001</a:t>
            </a:r>
            <a:endParaRPr lang="en-IN" dirty="0"/>
          </a:p>
        </p:txBody>
      </p:sp>
      <p:sp>
        <p:nvSpPr>
          <p:cNvPr id="6" name="Slide Number Placeholder 5">
            <a:extLst>
              <a:ext uri="{FF2B5EF4-FFF2-40B4-BE49-F238E27FC236}">
                <a16:creationId xmlns:a16="http://schemas.microsoft.com/office/drawing/2014/main" id="{A8270946-CFF5-4605-8A1B-E7452A079C97}"/>
              </a:ext>
            </a:extLst>
          </p:cNvPr>
          <p:cNvSpPr>
            <a:spLocks noGrp="1"/>
          </p:cNvSpPr>
          <p:nvPr>
            <p:ph type="sldNum" sz="quarter" idx="12"/>
          </p:nvPr>
        </p:nvSpPr>
        <p:spPr/>
        <p:txBody>
          <a:bodyPr/>
          <a:lstStyle/>
          <a:p>
            <a:fld id="{56EB86FE-35CB-4CA4-B727-7A6E4098DE40}" type="slidenum">
              <a:rPr lang="en-IN" smtClean="0"/>
              <a:t>17</a:t>
            </a:fld>
            <a:endParaRPr lang="en-IN"/>
          </a:p>
        </p:txBody>
      </p:sp>
      <p:sp>
        <p:nvSpPr>
          <p:cNvPr id="19" name="TextBox 18">
            <a:extLst>
              <a:ext uri="{FF2B5EF4-FFF2-40B4-BE49-F238E27FC236}">
                <a16:creationId xmlns:a16="http://schemas.microsoft.com/office/drawing/2014/main" id="{6771C6DD-3D9A-1464-4D70-C8F4243C024D}"/>
              </a:ext>
            </a:extLst>
          </p:cNvPr>
          <p:cNvSpPr txBox="1"/>
          <p:nvPr/>
        </p:nvSpPr>
        <p:spPr>
          <a:xfrm>
            <a:off x="7094220" y="1449140"/>
            <a:ext cx="4620260" cy="1200329"/>
          </a:xfrm>
          <a:prstGeom prst="rect">
            <a:avLst/>
          </a:prstGeom>
          <a:noFill/>
          <a:ln w="12700">
            <a:solidFill>
              <a:schemeClr val="accent1">
                <a:lumMod val="75000"/>
              </a:schemeClr>
            </a:solidFill>
          </a:ln>
          <a:effectLst>
            <a:outerShdw blurRad="50800" dist="38100" algn="l" rotWithShape="0">
              <a:prstClr val="black">
                <a:alpha val="40000"/>
              </a:prstClr>
            </a:outerShdw>
          </a:effectLst>
        </p:spPr>
        <p:txBody>
          <a:bodyPr wrap="square" rtlCol="0" anchor="ctr">
            <a:spAutoFit/>
          </a:bodyPr>
          <a:lstStyle/>
          <a:p>
            <a:r>
              <a:rPr lang="en-US" dirty="0"/>
              <a:t>In future we would be working using more algorithms and datasets consisting of more features to test the accuracy of the trained models</a:t>
            </a:r>
          </a:p>
        </p:txBody>
      </p:sp>
      <p:sp>
        <p:nvSpPr>
          <p:cNvPr id="22" name="TextBox 21">
            <a:extLst>
              <a:ext uri="{FF2B5EF4-FFF2-40B4-BE49-F238E27FC236}">
                <a16:creationId xmlns:a16="http://schemas.microsoft.com/office/drawing/2014/main" id="{2C8A633F-952A-BEFD-092B-33FC0D818F0E}"/>
              </a:ext>
            </a:extLst>
          </p:cNvPr>
          <p:cNvSpPr txBox="1"/>
          <p:nvPr/>
        </p:nvSpPr>
        <p:spPr>
          <a:xfrm>
            <a:off x="7094220" y="3357552"/>
            <a:ext cx="4620260" cy="646331"/>
          </a:xfrm>
          <a:prstGeom prst="rect">
            <a:avLst/>
          </a:prstGeom>
          <a:noFill/>
          <a:ln w="12700">
            <a:solidFill>
              <a:schemeClr val="accent1">
                <a:lumMod val="75000"/>
              </a:schemeClr>
            </a:solidFill>
          </a:ln>
          <a:effectLst>
            <a:outerShdw blurRad="50800" dist="38100" algn="l" rotWithShape="0">
              <a:prstClr val="black">
                <a:alpha val="40000"/>
              </a:prstClr>
            </a:outerShdw>
          </a:effectLst>
        </p:spPr>
        <p:txBody>
          <a:bodyPr wrap="square" rtlCol="0">
            <a:spAutoFit/>
          </a:bodyPr>
          <a:lstStyle/>
          <a:p>
            <a:r>
              <a:rPr lang="en-US" dirty="0"/>
              <a:t>We also aim to inculcate a statistical model using the outputs in the near future</a:t>
            </a:r>
            <a:endParaRPr lang="en-IN" dirty="0"/>
          </a:p>
        </p:txBody>
      </p:sp>
      <p:grpSp>
        <p:nvGrpSpPr>
          <p:cNvPr id="25" name="Group 24">
            <a:extLst>
              <a:ext uri="{FF2B5EF4-FFF2-40B4-BE49-F238E27FC236}">
                <a16:creationId xmlns:a16="http://schemas.microsoft.com/office/drawing/2014/main" id="{96675E26-AAF3-BE38-8ED9-8D74F1F8A4CD}"/>
              </a:ext>
            </a:extLst>
          </p:cNvPr>
          <p:cNvGrpSpPr/>
          <p:nvPr/>
        </p:nvGrpSpPr>
        <p:grpSpPr>
          <a:xfrm>
            <a:off x="0" y="895351"/>
            <a:ext cx="6865620" cy="5460999"/>
            <a:chOff x="0" y="895351"/>
            <a:chExt cx="6865620" cy="5460999"/>
          </a:xfrm>
        </p:grpSpPr>
        <p:sp>
          <p:nvSpPr>
            <p:cNvPr id="17" name="Rectangle 16">
              <a:extLst>
                <a:ext uri="{FF2B5EF4-FFF2-40B4-BE49-F238E27FC236}">
                  <a16:creationId xmlns:a16="http://schemas.microsoft.com/office/drawing/2014/main" id="{DB4F9790-BBF1-63EF-B262-39D8A688BD5A}"/>
                </a:ext>
              </a:extLst>
            </p:cNvPr>
            <p:cNvSpPr/>
            <p:nvPr/>
          </p:nvSpPr>
          <p:spPr>
            <a:xfrm>
              <a:off x="0" y="895351"/>
              <a:ext cx="6299200" cy="5460999"/>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0E934903-F16B-8042-9F81-60AE6CC3FE26}"/>
                </a:ext>
              </a:extLst>
            </p:cNvPr>
            <p:cNvSpPr/>
            <p:nvPr/>
          </p:nvSpPr>
          <p:spPr>
            <a:xfrm>
              <a:off x="6144260" y="1617981"/>
              <a:ext cx="721360" cy="629920"/>
            </a:xfrm>
            <a:prstGeom prst="ellipse">
              <a:avLst/>
            </a:prstGeom>
            <a:no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1</a:t>
              </a:r>
              <a:endParaRPr lang="en-IN" dirty="0"/>
            </a:p>
          </p:txBody>
        </p:sp>
        <p:sp>
          <p:nvSpPr>
            <p:cNvPr id="21" name="Oval 20">
              <a:extLst>
                <a:ext uri="{FF2B5EF4-FFF2-40B4-BE49-F238E27FC236}">
                  <a16:creationId xmlns:a16="http://schemas.microsoft.com/office/drawing/2014/main" id="{94806B93-5A50-6B46-31C0-5558225746C5}"/>
                </a:ext>
              </a:extLst>
            </p:cNvPr>
            <p:cNvSpPr/>
            <p:nvPr/>
          </p:nvSpPr>
          <p:spPr>
            <a:xfrm>
              <a:off x="6080760" y="3310890"/>
              <a:ext cx="721360" cy="629920"/>
            </a:xfrm>
            <a:prstGeom prst="ellipse">
              <a:avLst/>
            </a:prstGeom>
            <a:no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2</a:t>
              </a:r>
              <a:endParaRPr lang="en-IN" dirty="0"/>
            </a:p>
          </p:txBody>
        </p:sp>
        <p:sp>
          <p:nvSpPr>
            <p:cNvPr id="23" name="Oval 22">
              <a:extLst>
                <a:ext uri="{FF2B5EF4-FFF2-40B4-BE49-F238E27FC236}">
                  <a16:creationId xmlns:a16="http://schemas.microsoft.com/office/drawing/2014/main" id="{4D767227-9883-6F41-DB73-488CAEC1EDA8}"/>
                </a:ext>
              </a:extLst>
            </p:cNvPr>
            <p:cNvSpPr/>
            <p:nvPr/>
          </p:nvSpPr>
          <p:spPr>
            <a:xfrm>
              <a:off x="6075680" y="4879762"/>
              <a:ext cx="721360" cy="629920"/>
            </a:xfrm>
            <a:prstGeom prst="ellipse">
              <a:avLst/>
            </a:prstGeom>
            <a:noFill/>
            <a:ln w="9525" cap="flat" cmpd="sng" algn="ctr">
              <a:solidFill>
                <a:schemeClr val="accent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t>3</a:t>
              </a:r>
              <a:endParaRPr lang="en-IN" dirty="0"/>
            </a:p>
          </p:txBody>
        </p:sp>
      </p:grpSp>
      <p:sp>
        <p:nvSpPr>
          <p:cNvPr id="24" name="TextBox 23">
            <a:extLst>
              <a:ext uri="{FF2B5EF4-FFF2-40B4-BE49-F238E27FC236}">
                <a16:creationId xmlns:a16="http://schemas.microsoft.com/office/drawing/2014/main" id="{C2F23353-E174-7362-5448-006FD54E461C}"/>
              </a:ext>
            </a:extLst>
          </p:cNvPr>
          <p:cNvSpPr txBox="1"/>
          <p:nvPr/>
        </p:nvSpPr>
        <p:spPr>
          <a:xfrm>
            <a:off x="7094220" y="4711966"/>
            <a:ext cx="4620260" cy="1200329"/>
          </a:xfrm>
          <a:prstGeom prst="rect">
            <a:avLst/>
          </a:prstGeom>
          <a:noFill/>
          <a:ln w="12700">
            <a:solidFill>
              <a:schemeClr val="accent1">
                <a:lumMod val="75000"/>
              </a:schemeClr>
            </a:solidFill>
          </a:ln>
          <a:effectLst>
            <a:outerShdw blurRad="50800" dist="38100" algn="l" rotWithShape="0">
              <a:prstClr val="black">
                <a:alpha val="40000"/>
              </a:prstClr>
            </a:outerShdw>
          </a:effectLst>
        </p:spPr>
        <p:txBody>
          <a:bodyPr wrap="square" rtlCol="0" anchor="ctr">
            <a:spAutoFit/>
          </a:bodyPr>
          <a:lstStyle/>
          <a:p>
            <a:r>
              <a:rPr lang="en-US" dirty="0"/>
              <a:t>Here we have used supervised learning where we already know the results in the future our aim would be to use reinforcement learning for further development</a:t>
            </a:r>
          </a:p>
        </p:txBody>
      </p:sp>
    </p:spTree>
    <p:extLst>
      <p:ext uri="{BB962C8B-B14F-4D97-AF65-F5344CB8AC3E}">
        <p14:creationId xmlns:p14="http://schemas.microsoft.com/office/powerpoint/2010/main" val="22590406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animBg="1"/>
      <p:bldP spid="22"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F26B-3E78-4B5E-9420-BB0CF9162440}"/>
              </a:ext>
            </a:extLst>
          </p:cNvPr>
          <p:cNvSpPr>
            <a:spLocks noGrp="1"/>
          </p:cNvSpPr>
          <p:nvPr>
            <p:ph type="title"/>
          </p:nvPr>
        </p:nvSpPr>
        <p:spPr>
          <a:xfrm>
            <a:off x="0" y="1"/>
            <a:ext cx="9553575" cy="895350"/>
          </a:xfrm>
        </p:spPr>
        <p:txBody>
          <a:bodyPr/>
          <a:lstStyle/>
          <a:p>
            <a:pPr marL="897255" marR="993775" algn="ctr">
              <a:spcBef>
                <a:spcPts val="340"/>
              </a:spcBef>
            </a:pPr>
            <a:r>
              <a:rPr lang="en-US" sz="4000" b="1" dirty="0">
                <a:effectLst/>
                <a:latin typeface="Aharoni" panose="02010803020104030203" pitchFamily="2" charset="-79"/>
                <a:ea typeface="Times New Roman" panose="02020603050405020304" pitchFamily="18" charset="0"/>
                <a:cs typeface="Aharoni" panose="02010803020104030203" pitchFamily="2" charset="-79"/>
              </a:rPr>
              <a:t>REFERENCE</a:t>
            </a:r>
            <a:endParaRPr lang="en-IN" sz="4000" b="1" dirty="0">
              <a:effectLst/>
              <a:latin typeface="Aharoni" panose="02010803020104030203" pitchFamily="2" charset="-79"/>
              <a:ea typeface="Times New Roman" panose="02020603050405020304" pitchFamily="18" charset="0"/>
              <a:cs typeface="Aharoni" panose="02010803020104030203" pitchFamily="2" charset="-79"/>
            </a:endParaRPr>
          </a:p>
        </p:txBody>
      </p:sp>
      <p:sp>
        <p:nvSpPr>
          <p:cNvPr id="5" name="Footer Placeholder 4">
            <a:extLst>
              <a:ext uri="{FF2B5EF4-FFF2-40B4-BE49-F238E27FC236}">
                <a16:creationId xmlns:a16="http://schemas.microsoft.com/office/drawing/2014/main" id="{17D13E28-BE7A-49D1-B774-38AAF5CF7D5E}"/>
              </a:ext>
            </a:extLst>
          </p:cNvPr>
          <p:cNvSpPr>
            <a:spLocks noGrp="1"/>
          </p:cNvSpPr>
          <p:nvPr>
            <p:ph type="ftr" sz="quarter" idx="11"/>
          </p:nvPr>
        </p:nvSpPr>
        <p:spPr/>
        <p:txBody>
          <a:bodyPr/>
          <a:lstStyle/>
          <a:p>
            <a:r>
              <a:rPr lang="en-US" dirty="0"/>
              <a:t>IDP 14001</a:t>
            </a:r>
            <a:endParaRPr lang="en-IN" dirty="0"/>
          </a:p>
        </p:txBody>
      </p:sp>
      <p:sp>
        <p:nvSpPr>
          <p:cNvPr id="6" name="Slide Number Placeholder 5">
            <a:extLst>
              <a:ext uri="{FF2B5EF4-FFF2-40B4-BE49-F238E27FC236}">
                <a16:creationId xmlns:a16="http://schemas.microsoft.com/office/drawing/2014/main" id="{A8270946-CFF5-4605-8A1B-E7452A079C97}"/>
              </a:ext>
            </a:extLst>
          </p:cNvPr>
          <p:cNvSpPr>
            <a:spLocks noGrp="1"/>
          </p:cNvSpPr>
          <p:nvPr>
            <p:ph type="sldNum" sz="quarter" idx="12"/>
          </p:nvPr>
        </p:nvSpPr>
        <p:spPr/>
        <p:txBody>
          <a:bodyPr/>
          <a:lstStyle/>
          <a:p>
            <a:fld id="{56EB86FE-35CB-4CA4-B727-7A6E4098DE40}" type="slidenum">
              <a:rPr lang="en-IN" smtClean="0"/>
              <a:t>18</a:t>
            </a:fld>
            <a:endParaRPr lang="en-IN"/>
          </a:p>
        </p:txBody>
      </p:sp>
      <p:sp>
        <p:nvSpPr>
          <p:cNvPr id="3" name="TextBox 2">
            <a:extLst>
              <a:ext uri="{FF2B5EF4-FFF2-40B4-BE49-F238E27FC236}">
                <a16:creationId xmlns:a16="http://schemas.microsoft.com/office/drawing/2014/main" id="{222789B7-A176-81D2-0892-902C108D953E}"/>
              </a:ext>
            </a:extLst>
          </p:cNvPr>
          <p:cNvSpPr txBox="1"/>
          <p:nvPr/>
        </p:nvSpPr>
        <p:spPr>
          <a:xfrm>
            <a:off x="457200" y="1310640"/>
            <a:ext cx="9553575" cy="2523768"/>
          </a:xfrm>
          <a:prstGeom prst="rect">
            <a:avLst/>
          </a:prstGeom>
          <a:noFill/>
        </p:spPr>
        <p:txBody>
          <a:bodyPr wrap="square" rtlCol="0">
            <a:spAutoFit/>
          </a:bodyPr>
          <a:lstStyle/>
          <a:p>
            <a:pPr marL="285750" indent="-285750">
              <a:buFont typeface="Arial" panose="020B0604020202020204" pitchFamily="34" charset="0"/>
              <a:buChar char="•"/>
            </a:pPr>
            <a:r>
              <a:rPr lang="en-IN" sz="2000" dirty="0">
                <a:hlinkClick r:id="rId2"/>
              </a:rPr>
              <a:t>https://www.mayoclinic.org/diseases-conditions/chronic-kidney-disease/symptoms-causes/syc-20354521</a:t>
            </a:r>
            <a:endParaRPr lang="en-IN" sz="2000" dirty="0"/>
          </a:p>
          <a:p>
            <a:pPr marL="285750" indent="-285750">
              <a:buFont typeface="Arial" panose="020B0604020202020204" pitchFamily="34" charset="0"/>
              <a:buChar char="•"/>
            </a:pPr>
            <a:r>
              <a:rPr lang="en-IN" sz="2000" dirty="0">
                <a:hlinkClick r:id="rId3"/>
              </a:rPr>
              <a:t>https://www.kaggle.com/datasets/abhia1999/chronic-kidney-disease</a:t>
            </a:r>
            <a:endParaRPr lang="en-IN" sz="2000" dirty="0"/>
          </a:p>
          <a:p>
            <a:pPr marL="285750" indent="-285750">
              <a:buFont typeface="Arial" panose="020B0604020202020204" pitchFamily="34" charset="0"/>
              <a:buChar char="•"/>
            </a:pPr>
            <a:r>
              <a:rPr lang="en-US" sz="2000" dirty="0">
                <a:hlinkClick r:id="rId4" action="ppaction://hlinkfile"/>
              </a:rPr>
              <a:t>file:///C:/Users/Pratyasha/Downloads/Prediction_of_Chronic_Kidney_Disease_-_A_Machine_Learning_Perspective.pdf</a:t>
            </a:r>
            <a:endParaRPr lang="en-IN" sz="2000" dirty="0"/>
          </a:p>
          <a:p>
            <a:pPr marL="285750" indent="-285750">
              <a:buFont typeface="Arial" panose="020B0604020202020204" pitchFamily="34" charset="0"/>
              <a:buChar char="•"/>
            </a:pPr>
            <a:r>
              <a:rPr lang="en-IN" sz="2000" dirty="0">
                <a:hlinkClick r:id="rId5" action="ppaction://hlinkfile"/>
              </a:rPr>
              <a:t>file:///C:/Users/Pratyasha/Downloads/Gulati_2021_IOP_Conf._Ser.__Mater._Sci._Eng._1131_012010.pdf</a:t>
            </a:r>
            <a:endParaRPr lang="en-IN" sz="2000"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42218916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5A27B-4A43-54C8-2553-8D0EFF61D77F}"/>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CEF8E410-13E8-5DE7-44F3-73208D6C0509}"/>
              </a:ext>
            </a:extLst>
          </p:cNvPr>
          <p:cNvSpPr>
            <a:spLocks noGrp="1"/>
          </p:cNvSpPr>
          <p:nvPr>
            <p:ph type="ftr" sz="quarter" idx="11"/>
          </p:nvPr>
        </p:nvSpPr>
        <p:spPr/>
        <p:txBody>
          <a:bodyPr/>
          <a:lstStyle/>
          <a:p>
            <a:r>
              <a:rPr lang="en-US" dirty="0"/>
              <a:t>IDP 14001</a:t>
            </a:r>
            <a:endParaRPr lang="en-IN" dirty="0"/>
          </a:p>
        </p:txBody>
      </p:sp>
      <p:sp>
        <p:nvSpPr>
          <p:cNvPr id="6" name="Slide Number Placeholder 5">
            <a:extLst>
              <a:ext uri="{FF2B5EF4-FFF2-40B4-BE49-F238E27FC236}">
                <a16:creationId xmlns:a16="http://schemas.microsoft.com/office/drawing/2014/main" id="{C44211CC-9989-7A74-D387-63B96B931DFE}"/>
              </a:ext>
            </a:extLst>
          </p:cNvPr>
          <p:cNvSpPr>
            <a:spLocks noGrp="1"/>
          </p:cNvSpPr>
          <p:nvPr>
            <p:ph type="sldNum" sz="quarter" idx="12"/>
          </p:nvPr>
        </p:nvSpPr>
        <p:spPr/>
        <p:txBody>
          <a:bodyPr/>
          <a:lstStyle/>
          <a:p>
            <a:fld id="{56EB86FE-35CB-4CA4-B727-7A6E4098DE40}" type="slidenum">
              <a:rPr lang="en-IN" smtClean="0"/>
              <a:t>19</a:t>
            </a:fld>
            <a:endParaRPr lang="en-IN"/>
          </a:p>
        </p:txBody>
      </p:sp>
      <p:pic>
        <p:nvPicPr>
          <p:cNvPr id="8" name="Picture 7">
            <a:extLst>
              <a:ext uri="{FF2B5EF4-FFF2-40B4-BE49-F238E27FC236}">
                <a16:creationId xmlns:a16="http://schemas.microsoft.com/office/drawing/2014/main" id="{D5684768-1853-60D8-2BB0-4BC84C9E8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00" y="1971040"/>
            <a:ext cx="9550400" cy="2804160"/>
          </a:xfrm>
          <a:prstGeom prst="rect">
            <a:avLst/>
          </a:prstGeom>
        </p:spPr>
      </p:pic>
    </p:spTree>
    <p:extLst>
      <p:ext uri="{BB962C8B-B14F-4D97-AF65-F5344CB8AC3E}">
        <p14:creationId xmlns:p14="http://schemas.microsoft.com/office/powerpoint/2010/main" val="7122456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F26B-3E78-4B5E-9420-BB0CF9162440}"/>
              </a:ext>
            </a:extLst>
          </p:cNvPr>
          <p:cNvSpPr>
            <a:spLocks noGrp="1"/>
          </p:cNvSpPr>
          <p:nvPr>
            <p:ph type="title"/>
          </p:nvPr>
        </p:nvSpPr>
        <p:spPr/>
        <p:txBody>
          <a:bodyPr/>
          <a:lstStyle/>
          <a:p>
            <a:pPr algn="ctr"/>
            <a:r>
              <a:rPr lang="en-US" sz="4000" dirty="0">
                <a:latin typeface="Aharoni" panose="02010803020104030203" pitchFamily="2" charset="-79"/>
                <a:cs typeface="Aharoni" panose="02010803020104030203" pitchFamily="2" charset="-79"/>
              </a:rPr>
              <a:t>Content</a:t>
            </a:r>
            <a:endParaRPr lang="en-IN" sz="4000" dirty="0">
              <a:latin typeface="Aharoni" panose="02010803020104030203" pitchFamily="2" charset="-79"/>
              <a:cs typeface="Aharoni" panose="02010803020104030203" pitchFamily="2" charset="-79"/>
            </a:endParaRPr>
          </a:p>
        </p:txBody>
      </p:sp>
      <p:sp>
        <p:nvSpPr>
          <p:cNvPr id="5" name="Footer Placeholder 4">
            <a:extLst>
              <a:ext uri="{FF2B5EF4-FFF2-40B4-BE49-F238E27FC236}">
                <a16:creationId xmlns:a16="http://schemas.microsoft.com/office/drawing/2014/main" id="{17D13E28-BE7A-49D1-B774-38AAF5CF7D5E}"/>
              </a:ext>
            </a:extLst>
          </p:cNvPr>
          <p:cNvSpPr>
            <a:spLocks noGrp="1"/>
          </p:cNvSpPr>
          <p:nvPr>
            <p:ph type="ftr" sz="quarter" idx="11"/>
          </p:nvPr>
        </p:nvSpPr>
        <p:spPr/>
        <p:txBody>
          <a:bodyPr/>
          <a:lstStyle/>
          <a:p>
            <a:r>
              <a:rPr lang="en-US" dirty="0"/>
              <a:t>IDP 14001</a:t>
            </a:r>
            <a:endParaRPr lang="en-IN" dirty="0"/>
          </a:p>
        </p:txBody>
      </p:sp>
      <p:sp>
        <p:nvSpPr>
          <p:cNvPr id="6" name="Slide Number Placeholder 5">
            <a:extLst>
              <a:ext uri="{FF2B5EF4-FFF2-40B4-BE49-F238E27FC236}">
                <a16:creationId xmlns:a16="http://schemas.microsoft.com/office/drawing/2014/main" id="{A8270946-CFF5-4605-8A1B-E7452A079C97}"/>
              </a:ext>
            </a:extLst>
          </p:cNvPr>
          <p:cNvSpPr>
            <a:spLocks noGrp="1"/>
          </p:cNvSpPr>
          <p:nvPr>
            <p:ph type="sldNum" sz="quarter" idx="12"/>
          </p:nvPr>
        </p:nvSpPr>
        <p:spPr/>
        <p:txBody>
          <a:bodyPr/>
          <a:lstStyle/>
          <a:p>
            <a:fld id="{56EB86FE-35CB-4CA4-B727-7A6E4098DE40}" type="slidenum">
              <a:rPr lang="en-IN" smtClean="0"/>
              <a:t>2</a:t>
            </a:fld>
            <a:endParaRPr lang="en-IN"/>
          </a:p>
        </p:txBody>
      </p:sp>
      <p:pic>
        <p:nvPicPr>
          <p:cNvPr id="4" name="Picture 3">
            <a:extLst>
              <a:ext uri="{FF2B5EF4-FFF2-40B4-BE49-F238E27FC236}">
                <a16:creationId xmlns:a16="http://schemas.microsoft.com/office/drawing/2014/main" id="{6AF2A3D3-2836-4585-242E-E98894C8B011}"/>
              </a:ext>
            </a:extLst>
          </p:cNvPr>
          <p:cNvPicPr>
            <a:picLocks noChangeAspect="1"/>
          </p:cNvPicPr>
          <p:nvPr/>
        </p:nvPicPr>
        <p:blipFill>
          <a:blip r:embed="rId3">
            <a:extLst>
              <a:ext uri="{28A0092B-C50C-407E-A947-70E740481C1C}">
                <a14:useLocalDpi xmlns:a14="http://schemas.microsoft.com/office/drawing/2010/main" val="0"/>
              </a:ext>
            </a:extLst>
          </a:blip>
          <a:srcRect l="18250"/>
          <a:stretch/>
        </p:blipFill>
        <p:spPr>
          <a:xfrm>
            <a:off x="0" y="895351"/>
            <a:ext cx="12192000" cy="5460999"/>
          </a:xfrm>
          <a:prstGeom prst="rect">
            <a:avLst/>
          </a:prstGeom>
        </p:spPr>
      </p:pic>
      <p:sp>
        <p:nvSpPr>
          <p:cNvPr id="9" name="TextBox 8">
            <a:extLst>
              <a:ext uri="{FF2B5EF4-FFF2-40B4-BE49-F238E27FC236}">
                <a16:creationId xmlns:a16="http://schemas.microsoft.com/office/drawing/2014/main" id="{2C89CB56-87FE-9A64-2757-11C78838CF3C}"/>
              </a:ext>
            </a:extLst>
          </p:cNvPr>
          <p:cNvSpPr txBox="1"/>
          <p:nvPr/>
        </p:nvSpPr>
        <p:spPr>
          <a:xfrm>
            <a:off x="0" y="895351"/>
            <a:ext cx="12192000" cy="5460999"/>
          </a:xfrm>
          <a:custGeom>
            <a:avLst/>
            <a:gdLst/>
            <a:ahLst/>
            <a:cxnLst/>
            <a:rect l="l" t="t" r="r" b="b"/>
            <a:pathLst>
              <a:path w="12192000" h="5460999">
                <a:moveTo>
                  <a:pt x="795867" y="4637499"/>
                </a:moveTo>
                <a:cubicBezTo>
                  <a:pt x="785867" y="4637499"/>
                  <a:pt x="777935" y="4640465"/>
                  <a:pt x="772068" y="4646398"/>
                </a:cubicBezTo>
                <a:cubicBezTo>
                  <a:pt x="766202" y="4652331"/>
                  <a:pt x="763269" y="4659697"/>
                  <a:pt x="763269" y="4668497"/>
                </a:cubicBezTo>
                <a:cubicBezTo>
                  <a:pt x="763269" y="4677296"/>
                  <a:pt x="766202" y="4684629"/>
                  <a:pt x="772068" y="4690496"/>
                </a:cubicBezTo>
                <a:cubicBezTo>
                  <a:pt x="777935" y="4696362"/>
                  <a:pt x="785867" y="4699295"/>
                  <a:pt x="795867" y="4699295"/>
                </a:cubicBezTo>
                <a:cubicBezTo>
                  <a:pt x="805866" y="4699295"/>
                  <a:pt x="813799" y="4696362"/>
                  <a:pt x="819665" y="4690496"/>
                </a:cubicBezTo>
                <a:cubicBezTo>
                  <a:pt x="825532" y="4684629"/>
                  <a:pt x="828465" y="4677296"/>
                  <a:pt x="828465" y="4668497"/>
                </a:cubicBezTo>
                <a:cubicBezTo>
                  <a:pt x="828465" y="4659697"/>
                  <a:pt x="825532" y="4652331"/>
                  <a:pt x="819665" y="4646398"/>
                </a:cubicBezTo>
                <a:cubicBezTo>
                  <a:pt x="813799" y="4640465"/>
                  <a:pt x="805866" y="4637499"/>
                  <a:pt x="795867" y="4637499"/>
                </a:cubicBezTo>
                <a:close/>
                <a:moveTo>
                  <a:pt x="2449389" y="4523306"/>
                </a:moveTo>
                <a:cubicBezTo>
                  <a:pt x="2456055" y="4523306"/>
                  <a:pt x="2461389" y="4524772"/>
                  <a:pt x="2465388" y="4527705"/>
                </a:cubicBezTo>
                <a:cubicBezTo>
                  <a:pt x="2469388" y="4530639"/>
                  <a:pt x="2472321" y="4535072"/>
                  <a:pt x="2474188" y="4541005"/>
                </a:cubicBezTo>
                <a:cubicBezTo>
                  <a:pt x="2476054" y="4546938"/>
                  <a:pt x="2476988" y="4554304"/>
                  <a:pt x="2476988" y="4563103"/>
                </a:cubicBezTo>
                <a:lnTo>
                  <a:pt x="2476988" y="4568103"/>
                </a:lnTo>
                <a:lnTo>
                  <a:pt x="2419841" y="4568103"/>
                </a:lnTo>
                <a:lnTo>
                  <a:pt x="2420991" y="4556004"/>
                </a:lnTo>
                <a:cubicBezTo>
                  <a:pt x="2422058" y="4548338"/>
                  <a:pt x="2423724" y="4542104"/>
                  <a:pt x="2425991" y="4537305"/>
                </a:cubicBezTo>
                <a:cubicBezTo>
                  <a:pt x="2428257" y="4532505"/>
                  <a:pt x="2431324" y="4528972"/>
                  <a:pt x="2435190" y="4526705"/>
                </a:cubicBezTo>
                <a:cubicBezTo>
                  <a:pt x="2439057" y="4524439"/>
                  <a:pt x="2443790" y="4523306"/>
                  <a:pt x="2449389" y="4523306"/>
                </a:cubicBezTo>
                <a:close/>
                <a:moveTo>
                  <a:pt x="1858839" y="4523306"/>
                </a:moveTo>
                <a:cubicBezTo>
                  <a:pt x="1865505" y="4523306"/>
                  <a:pt x="1870838" y="4524772"/>
                  <a:pt x="1874838" y="4527705"/>
                </a:cubicBezTo>
                <a:cubicBezTo>
                  <a:pt x="1878838" y="4530639"/>
                  <a:pt x="1881771" y="4535072"/>
                  <a:pt x="1883638" y="4541005"/>
                </a:cubicBezTo>
                <a:cubicBezTo>
                  <a:pt x="1885504" y="4546938"/>
                  <a:pt x="1886437" y="4554304"/>
                  <a:pt x="1886437" y="4563103"/>
                </a:cubicBezTo>
                <a:lnTo>
                  <a:pt x="1886437" y="4568103"/>
                </a:lnTo>
                <a:lnTo>
                  <a:pt x="1829291" y="4568103"/>
                </a:lnTo>
                <a:lnTo>
                  <a:pt x="1830441" y="4556004"/>
                </a:lnTo>
                <a:cubicBezTo>
                  <a:pt x="1831507" y="4548338"/>
                  <a:pt x="1833174" y="4542104"/>
                  <a:pt x="1835441" y="4537305"/>
                </a:cubicBezTo>
                <a:cubicBezTo>
                  <a:pt x="1837707" y="4532505"/>
                  <a:pt x="1840773" y="4528972"/>
                  <a:pt x="1844640" y="4526705"/>
                </a:cubicBezTo>
                <a:cubicBezTo>
                  <a:pt x="1848506" y="4524439"/>
                  <a:pt x="1853239" y="4523306"/>
                  <a:pt x="1858839" y="4523306"/>
                </a:cubicBezTo>
                <a:close/>
                <a:moveTo>
                  <a:pt x="1525464" y="4523306"/>
                </a:moveTo>
                <a:cubicBezTo>
                  <a:pt x="1532130" y="4523306"/>
                  <a:pt x="1537463" y="4524772"/>
                  <a:pt x="1541463" y="4527705"/>
                </a:cubicBezTo>
                <a:cubicBezTo>
                  <a:pt x="1545463" y="4530639"/>
                  <a:pt x="1548396" y="4535072"/>
                  <a:pt x="1550262" y="4541005"/>
                </a:cubicBezTo>
                <a:cubicBezTo>
                  <a:pt x="1552129" y="4546938"/>
                  <a:pt x="1553062" y="4554304"/>
                  <a:pt x="1553062" y="4563103"/>
                </a:cubicBezTo>
                <a:lnTo>
                  <a:pt x="1553062" y="4568103"/>
                </a:lnTo>
                <a:lnTo>
                  <a:pt x="1495916" y="4568103"/>
                </a:lnTo>
                <a:lnTo>
                  <a:pt x="1497066" y="4556004"/>
                </a:lnTo>
                <a:cubicBezTo>
                  <a:pt x="1498132" y="4548338"/>
                  <a:pt x="1499799" y="4542104"/>
                  <a:pt x="1502066" y="4537305"/>
                </a:cubicBezTo>
                <a:cubicBezTo>
                  <a:pt x="1504332" y="4532505"/>
                  <a:pt x="1507398" y="4528972"/>
                  <a:pt x="1511265" y="4526705"/>
                </a:cubicBezTo>
                <a:cubicBezTo>
                  <a:pt x="1515131" y="4524439"/>
                  <a:pt x="1519864" y="4523306"/>
                  <a:pt x="1525464" y="4523306"/>
                </a:cubicBezTo>
                <a:close/>
                <a:moveTo>
                  <a:pt x="1192089" y="4523306"/>
                </a:moveTo>
                <a:cubicBezTo>
                  <a:pt x="1198755" y="4523306"/>
                  <a:pt x="1204088" y="4524772"/>
                  <a:pt x="1208088" y="4527705"/>
                </a:cubicBezTo>
                <a:cubicBezTo>
                  <a:pt x="1212088" y="4530639"/>
                  <a:pt x="1215021" y="4535072"/>
                  <a:pt x="1216887" y="4541005"/>
                </a:cubicBezTo>
                <a:cubicBezTo>
                  <a:pt x="1218754" y="4546938"/>
                  <a:pt x="1219687" y="4554304"/>
                  <a:pt x="1219687" y="4563103"/>
                </a:cubicBezTo>
                <a:lnTo>
                  <a:pt x="1219687" y="4568103"/>
                </a:lnTo>
                <a:lnTo>
                  <a:pt x="1162541" y="4568103"/>
                </a:lnTo>
                <a:lnTo>
                  <a:pt x="1163691" y="4556004"/>
                </a:lnTo>
                <a:cubicBezTo>
                  <a:pt x="1164757" y="4548338"/>
                  <a:pt x="1166424" y="4542104"/>
                  <a:pt x="1168691" y="4537305"/>
                </a:cubicBezTo>
                <a:cubicBezTo>
                  <a:pt x="1170957" y="4532505"/>
                  <a:pt x="1174024" y="4528972"/>
                  <a:pt x="1177890" y="4526705"/>
                </a:cubicBezTo>
                <a:cubicBezTo>
                  <a:pt x="1181756" y="4524439"/>
                  <a:pt x="1186489" y="4523306"/>
                  <a:pt x="1192089" y="4523306"/>
                </a:cubicBezTo>
                <a:close/>
                <a:moveTo>
                  <a:pt x="2449789" y="4476708"/>
                </a:moveTo>
                <a:cubicBezTo>
                  <a:pt x="2436190" y="4476708"/>
                  <a:pt x="2424024" y="4478942"/>
                  <a:pt x="2413292" y="4483408"/>
                </a:cubicBezTo>
                <a:cubicBezTo>
                  <a:pt x="2402559" y="4487875"/>
                  <a:pt x="2393526" y="4494641"/>
                  <a:pt x="2386193" y="4503707"/>
                </a:cubicBezTo>
                <a:cubicBezTo>
                  <a:pt x="2378860" y="4512773"/>
                  <a:pt x="2373194" y="4523939"/>
                  <a:pt x="2369194" y="4537205"/>
                </a:cubicBezTo>
                <a:cubicBezTo>
                  <a:pt x="2365194" y="4550471"/>
                  <a:pt x="2363195" y="4565903"/>
                  <a:pt x="2363195" y="4583502"/>
                </a:cubicBezTo>
                <a:lnTo>
                  <a:pt x="2363195" y="4601301"/>
                </a:lnTo>
                <a:cubicBezTo>
                  <a:pt x="2363195" y="4617033"/>
                  <a:pt x="2365261" y="4631033"/>
                  <a:pt x="2369394" y="4643298"/>
                </a:cubicBezTo>
                <a:cubicBezTo>
                  <a:pt x="2373527" y="4655565"/>
                  <a:pt x="2379527" y="4665997"/>
                  <a:pt x="2387393" y="4674597"/>
                </a:cubicBezTo>
                <a:cubicBezTo>
                  <a:pt x="2395259" y="4683196"/>
                  <a:pt x="2404892" y="4689762"/>
                  <a:pt x="2416291" y="4694295"/>
                </a:cubicBezTo>
                <a:cubicBezTo>
                  <a:pt x="2427691" y="4698828"/>
                  <a:pt x="2440790" y="4701095"/>
                  <a:pt x="2455589" y="4701095"/>
                </a:cubicBezTo>
                <a:cubicBezTo>
                  <a:pt x="2467988" y="4701095"/>
                  <a:pt x="2478921" y="4699495"/>
                  <a:pt x="2488387" y="4696295"/>
                </a:cubicBezTo>
                <a:cubicBezTo>
                  <a:pt x="2497853" y="4693095"/>
                  <a:pt x="2505986" y="4688962"/>
                  <a:pt x="2512785" y="4683896"/>
                </a:cubicBezTo>
                <a:cubicBezTo>
                  <a:pt x="2519585" y="4678830"/>
                  <a:pt x="2524918" y="4673763"/>
                  <a:pt x="2528784" y="4668697"/>
                </a:cubicBezTo>
                <a:lnTo>
                  <a:pt x="2506386" y="4634699"/>
                </a:lnTo>
                <a:cubicBezTo>
                  <a:pt x="2500786" y="4640832"/>
                  <a:pt x="2494020" y="4645665"/>
                  <a:pt x="2486087" y="4649198"/>
                </a:cubicBezTo>
                <a:cubicBezTo>
                  <a:pt x="2478154" y="4652731"/>
                  <a:pt x="2469255" y="4654498"/>
                  <a:pt x="2459389" y="4654498"/>
                </a:cubicBezTo>
                <a:cubicBezTo>
                  <a:pt x="2452856" y="4654498"/>
                  <a:pt x="2447123" y="4653598"/>
                  <a:pt x="2442190" y="4651798"/>
                </a:cubicBezTo>
                <a:cubicBezTo>
                  <a:pt x="2437257" y="4649998"/>
                  <a:pt x="2433090" y="4646998"/>
                  <a:pt x="2429690" y="4642798"/>
                </a:cubicBezTo>
                <a:cubicBezTo>
                  <a:pt x="2426291" y="4638599"/>
                  <a:pt x="2423724" y="4633132"/>
                  <a:pt x="2421991" y="4626399"/>
                </a:cubicBezTo>
                <a:cubicBezTo>
                  <a:pt x="2421124" y="4623033"/>
                  <a:pt x="2420474" y="4619258"/>
                  <a:pt x="2420041" y="4615075"/>
                </a:cubicBezTo>
                <a:lnTo>
                  <a:pt x="2419684" y="4607501"/>
                </a:lnTo>
                <a:lnTo>
                  <a:pt x="2531984" y="4607501"/>
                </a:lnTo>
                <a:lnTo>
                  <a:pt x="2531984" y="4581902"/>
                </a:lnTo>
                <a:cubicBezTo>
                  <a:pt x="2531984" y="4564570"/>
                  <a:pt x="2530251" y="4549371"/>
                  <a:pt x="2526784" y="4536305"/>
                </a:cubicBezTo>
                <a:cubicBezTo>
                  <a:pt x="2523318" y="4523239"/>
                  <a:pt x="2518185" y="4512273"/>
                  <a:pt x="2511386" y="4503407"/>
                </a:cubicBezTo>
                <a:cubicBezTo>
                  <a:pt x="2504586" y="4494541"/>
                  <a:pt x="2496020" y="4487875"/>
                  <a:pt x="2485687" y="4483408"/>
                </a:cubicBezTo>
                <a:cubicBezTo>
                  <a:pt x="2475354" y="4478942"/>
                  <a:pt x="2463388" y="4476708"/>
                  <a:pt x="2449789" y="4476708"/>
                </a:cubicBezTo>
                <a:close/>
                <a:moveTo>
                  <a:pt x="2256889" y="4476708"/>
                </a:moveTo>
                <a:cubicBezTo>
                  <a:pt x="2242357" y="4476708"/>
                  <a:pt x="2229724" y="4479042"/>
                  <a:pt x="2218991" y="4483708"/>
                </a:cubicBezTo>
                <a:cubicBezTo>
                  <a:pt x="2208259" y="4488375"/>
                  <a:pt x="2199393" y="4495174"/>
                  <a:pt x="2192393" y="4504107"/>
                </a:cubicBezTo>
                <a:cubicBezTo>
                  <a:pt x="2185394" y="4513040"/>
                  <a:pt x="2180127" y="4523972"/>
                  <a:pt x="2176594" y="4536905"/>
                </a:cubicBezTo>
                <a:cubicBezTo>
                  <a:pt x="2173061" y="4549837"/>
                  <a:pt x="2171295" y="4564503"/>
                  <a:pt x="2171295" y="4580902"/>
                </a:cubicBezTo>
                <a:lnTo>
                  <a:pt x="2171295" y="4596701"/>
                </a:lnTo>
                <a:cubicBezTo>
                  <a:pt x="2171295" y="4613367"/>
                  <a:pt x="2173061" y="4628133"/>
                  <a:pt x="2176594" y="4640999"/>
                </a:cubicBezTo>
                <a:cubicBezTo>
                  <a:pt x="2180127" y="4653865"/>
                  <a:pt x="2185394" y="4664764"/>
                  <a:pt x="2192393" y="4673697"/>
                </a:cubicBezTo>
                <a:cubicBezTo>
                  <a:pt x="2199393" y="4682629"/>
                  <a:pt x="2208292" y="4689429"/>
                  <a:pt x="2219092" y="4694095"/>
                </a:cubicBezTo>
                <a:cubicBezTo>
                  <a:pt x="2229891" y="4698762"/>
                  <a:pt x="2242557" y="4701095"/>
                  <a:pt x="2257089" y="4701095"/>
                </a:cubicBezTo>
                <a:cubicBezTo>
                  <a:pt x="2271622" y="4701095"/>
                  <a:pt x="2284654" y="4697929"/>
                  <a:pt x="2296187" y="4691595"/>
                </a:cubicBezTo>
                <a:cubicBezTo>
                  <a:pt x="2307720" y="4685263"/>
                  <a:pt x="2316919" y="4676196"/>
                  <a:pt x="2323785" y="4664397"/>
                </a:cubicBezTo>
                <a:cubicBezTo>
                  <a:pt x="2330651" y="4652598"/>
                  <a:pt x="2334085" y="4638566"/>
                  <a:pt x="2334085" y="4622300"/>
                </a:cubicBezTo>
                <a:lnTo>
                  <a:pt x="2281488" y="4622300"/>
                </a:lnTo>
                <a:cubicBezTo>
                  <a:pt x="2281354" y="4629899"/>
                  <a:pt x="2280288" y="4636099"/>
                  <a:pt x="2278288" y="4640899"/>
                </a:cubicBezTo>
                <a:cubicBezTo>
                  <a:pt x="2276288" y="4645698"/>
                  <a:pt x="2273388" y="4649165"/>
                  <a:pt x="2269589" y="4651298"/>
                </a:cubicBezTo>
                <a:cubicBezTo>
                  <a:pt x="2265789" y="4653431"/>
                  <a:pt x="2261289" y="4654498"/>
                  <a:pt x="2256089" y="4654498"/>
                </a:cubicBezTo>
                <a:cubicBezTo>
                  <a:pt x="2249556" y="4654498"/>
                  <a:pt x="2244390" y="4653298"/>
                  <a:pt x="2240590" y="4650898"/>
                </a:cubicBezTo>
                <a:cubicBezTo>
                  <a:pt x="2236791" y="4648498"/>
                  <a:pt x="2233924" y="4644865"/>
                  <a:pt x="2231991" y="4639999"/>
                </a:cubicBezTo>
                <a:cubicBezTo>
                  <a:pt x="2230057" y="4635132"/>
                  <a:pt x="2228791" y="4629133"/>
                  <a:pt x="2228191" y="4622000"/>
                </a:cubicBezTo>
                <a:cubicBezTo>
                  <a:pt x="2227591" y="4614867"/>
                  <a:pt x="2227291" y="4606434"/>
                  <a:pt x="2227291" y="4596701"/>
                </a:cubicBezTo>
                <a:lnTo>
                  <a:pt x="2227291" y="4580902"/>
                </a:lnTo>
                <a:cubicBezTo>
                  <a:pt x="2227291" y="4571836"/>
                  <a:pt x="2227624" y="4563703"/>
                  <a:pt x="2228291" y="4556504"/>
                </a:cubicBezTo>
                <a:cubicBezTo>
                  <a:pt x="2228958" y="4549304"/>
                  <a:pt x="2230257" y="4543271"/>
                  <a:pt x="2232191" y="4538405"/>
                </a:cubicBezTo>
                <a:cubicBezTo>
                  <a:pt x="2234124" y="4533538"/>
                  <a:pt x="2236990" y="4529805"/>
                  <a:pt x="2240790" y="4527205"/>
                </a:cubicBezTo>
                <a:cubicBezTo>
                  <a:pt x="2244590" y="4524606"/>
                  <a:pt x="2249623" y="4523306"/>
                  <a:pt x="2255889" y="4523306"/>
                </a:cubicBezTo>
                <a:cubicBezTo>
                  <a:pt x="2261889" y="4523306"/>
                  <a:pt x="2266722" y="4524806"/>
                  <a:pt x="2270388" y="4527805"/>
                </a:cubicBezTo>
                <a:cubicBezTo>
                  <a:pt x="2274055" y="4530805"/>
                  <a:pt x="2276788" y="4535072"/>
                  <a:pt x="2278588" y="4540605"/>
                </a:cubicBezTo>
                <a:cubicBezTo>
                  <a:pt x="2280388" y="4546138"/>
                  <a:pt x="2281354" y="4553037"/>
                  <a:pt x="2281488" y="4561303"/>
                </a:cubicBezTo>
                <a:lnTo>
                  <a:pt x="2334085" y="4561303"/>
                </a:lnTo>
                <a:cubicBezTo>
                  <a:pt x="2334085" y="4542904"/>
                  <a:pt x="2330851" y="4527439"/>
                  <a:pt x="2324385" y="4514906"/>
                </a:cubicBezTo>
                <a:cubicBezTo>
                  <a:pt x="2317919" y="4502374"/>
                  <a:pt x="2308953" y="4492874"/>
                  <a:pt x="2297487" y="4486408"/>
                </a:cubicBezTo>
                <a:cubicBezTo>
                  <a:pt x="2286021" y="4479942"/>
                  <a:pt x="2272488" y="4476708"/>
                  <a:pt x="2256889" y="4476708"/>
                </a:cubicBezTo>
                <a:close/>
                <a:moveTo>
                  <a:pt x="2081263" y="4476708"/>
                </a:moveTo>
                <a:cubicBezTo>
                  <a:pt x="2070330" y="4476708"/>
                  <a:pt x="2060431" y="4479142"/>
                  <a:pt x="2051565" y="4484008"/>
                </a:cubicBezTo>
                <a:cubicBezTo>
                  <a:pt x="2047131" y="4486441"/>
                  <a:pt x="2043015" y="4489408"/>
                  <a:pt x="2039215" y="4492907"/>
                </a:cubicBezTo>
                <a:lnTo>
                  <a:pt x="2030961" y="4502465"/>
                </a:lnTo>
                <a:lnTo>
                  <a:pt x="2029266" y="4480708"/>
                </a:lnTo>
                <a:lnTo>
                  <a:pt x="1976669" y="4480708"/>
                </a:lnTo>
                <a:lnTo>
                  <a:pt x="1976669" y="4697095"/>
                </a:lnTo>
                <a:lnTo>
                  <a:pt x="2032866" y="4697095"/>
                </a:lnTo>
                <a:lnTo>
                  <a:pt x="2032866" y="4539946"/>
                </a:lnTo>
                <a:lnTo>
                  <a:pt x="2042865" y="4528005"/>
                </a:lnTo>
                <a:cubicBezTo>
                  <a:pt x="2046998" y="4525006"/>
                  <a:pt x="2051731" y="4523506"/>
                  <a:pt x="2057064" y="4523506"/>
                </a:cubicBezTo>
                <a:cubicBezTo>
                  <a:pt x="2062664" y="4523506"/>
                  <a:pt x="2067330" y="4524539"/>
                  <a:pt x="2071064" y="4526605"/>
                </a:cubicBezTo>
                <a:cubicBezTo>
                  <a:pt x="2074797" y="4528672"/>
                  <a:pt x="2077596" y="4532272"/>
                  <a:pt x="2079463" y="4537405"/>
                </a:cubicBezTo>
                <a:cubicBezTo>
                  <a:pt x="2081329" y="4542538"/>
                  <a:pt x="2082263" y="4549771"/>
                  <a:pt x="2082263" y="4559103"/>
                </a:cubicBezTo>
                <a:lnTo>
                  <a:pt x="2082263" y="4697095"/>
                </a:lnTo>
                <a:lnTo>
                  <a:pt x="2138459" y="4697095"/>
                </a:lnTo>
                <a:lnTo>
                  <a:pt x="2138459" y="4559504"/>
                </a:lnTo>
                <a:cubicBezTo>
                  <a:pt x="2138459" y="4544171"/>
                  <a:pt x="2137059" y="4531205"/>
                  <a:pt x="2134260" y="4520606"/>
                </a:cubicBezTo>
                <a:cubicBezTo>
                  <a:pt x="2131460" y="4510006"/>
                  <a:pt x="2127527" y="4501507"/>
                  <a:pt x="2122460" y="4495107"/>
                </a:cubicBezTo>
                <a:cubicBezTo>
                  <a:pt x="2117394" y="4488708"/>
                  <a:pt x="2111361" y="4484041"/>
                  <a:pt x="2104361" y="4481108"/>
                </a:cubicBezTo>
                <a:cubicBezTo>
                  <a:pt x="2097362" y="4478175"/>
                  <a:pt x="2089662" y="4476708"/>
                  <a:pt x="2081263" y="4476708"/>
                </a:cubicBezTo>
                <a:close/>
                <a:moveTo>
                  <a:pt x="1859239" y="4476708"/>
                </a:moveTo>
                <a:cubicBezTo>
                  <a:pt x="1845640" y="4476708"/>
                  <a:pt x="1833474" y="4478942"/>
                  <a:pt x="1822741" y="4483408"/>
                </a:cubicBezTo>
                <a:cubicBezTo>
                  <a:pt x="1812009" y="4487875"/>
                  <a:pt x="1802976" y="4494641"/>
                  <a:pt x="1795643" y="4503707"/>
                </a:cubicBezTo>
                <a:cubicBezTo>
                  <a:pt x="1788310" y="4512773"/>
                  <a:pt x="1782644" y="4523939"/>
                  <a:pt x="1778644" y="4537205"/>
                </a:cubicBezTo>
                <a:cubicBezTo>
                  <a:pt x="1774644" y="4550471"/>
                  <a:pt x="1772644" y="4565903"/>
                  <a:pt x="1772644" y="4583502"/>
                </a:cubicBezTo>
                <a:lnTo>
                  <a:pt x="1772644" y="4601301"/>
                </a:lnTo>
                <a:cubicBezTo>
                  <a:pt x="1772644" y="4617033"/>
                  <a:pt x="1774711" y="4631033"/>
                  <a:pt x="1778844" y="4643298"/>
                </a:cubicBezTo>
                <a:cubicBezTo>
                  <a:pt x="1782977" y="4655565"/>
                  <a:pt x="1788977" y="4665997"/>
                  <a:pt x="1796843" y="4674597"/>
                </a:cubicBezTo>
                <a:cubicBezTo>
                  <a:pt x="1804709" y="4683196"/>
                  <a:pt x="1814342" y="4689762"/>
                  <a:pt x="1825741" y="4694295"/>
                </a:cubicBezTo>
                <a:cubicBezTo>
                  <a:pt x="1837140" y="4698828"/>
                  <a:pt x="1850240" y="4701095"/>
                  <a:pt x="1865039" y="4701095"/>
                </a:cubicBezTo>
                <a:cubicBezTo>
                  <a:pt x="1877438" y="4701095"/>
                  <a:pt x="1888371" y="4699495"/>
                  <a:pt x="1897837" y="4696295"/>
                </a:cubicBezTo>
                <a:cubicBezTo>
                  <a:pt x="1907303" y="4693095"/>
                  <a:pt x="1915436" y="4688962"/>
                  <a:pt x="1922235" y="4683896"/>
                </a:cubicBezTo>
                <a:cubicBezTo>
                  <a:pt x="1929035" y="4678830"/>
                  <a:pt x="1934368" y="4673763"/>
                  <a:pt x="1938234" y="4668697"/>
                </a:cubicBezTo>
                <a:lnTo>
                  <a:pt x="1915836" y="4634699"/>
                </a:lnTo>
                <a:cubicBezTo>
                  <a:pt x="1910236" y="4640832"/>
                  <a:pt x="1903470" y="4645665"/>
                  <a:pt x="1895537" y="4649198"/>
                </a:cubicBezTo>
                <a:cubicBezTo>
                  <a:pt x="1887604" y="4652731"/>
                  <a:pt x="1878705" y="4654498"/>
                  <a:pt x="1868839" y="4654498"/>
                </a:cubicBezTo>
                <a:cubicBezTo>
                  <a:pt x="1862306" y="4654498"/>
                  <a:pt x="1856572" y="4653598"/>
                  <a:pt x="1851640" y="4651798"/>
                </a:cubicBezTo>
                <a:cubicBezTo>
                  <a:pt x="1846707" y="4649998"/>
                  <a:pt x="1842540" y="4646998"/>
                  <a:pt x="1839140" y="4642798"/>
                </a:cubicBezTo>
                <a:cubicBezTo>
                  <a:pt x="1835740" y="4638599"/>
                  <a:pt x="1833174" y="4633132"/>
                  <a:pt x="1831441" y="4626399"/>
                </a:cubicBezTo>
                <a:cubicBezTo>
                  <a:pt x="1830574" y="4623033"/>
                  <a:pt x="1829924" y="4619258"/>
                  <a:pt x="1829491" y="4615075"/>
                </a:cubicBezTo>
                <a:lnTo>
                  <a:pt x="1829134" y="4607501"/>
                </a:lnTo>
                <a:lnTo>
                  <a:pt x="1941434" y="4607501"/>
                </a:lnTo>
                <a:lnTo>
                  <a:pt x="1941434" y="4581902"/>
                </a:lnTo>
                <a:cubicBezTo>
                  <a:pt x="1941434" y="4564570"/>
                  <a:pt x="1939701" y="4549371"/>
                  <a:pt x="1936235" y="4536305"/>
                </a:cubicBezTo>
                <a:cubicBezTo>
                  <a:pt x="1932768" y="4523239"/>
                  <a:pt x="1927635" y="4512273"/>
                  <a:pt x="1920835" y="4503407"/>
                </a:cubicBezTo>
                <a:cubicBezTo>
                  <a:pt x="1914036" y="4494541"/>
                  <a:pt x="1905470" y="4487875"/>
                  <a:pt x="1895137" y="4483408"/>
                </a:cubicBezTo>
                <a:cubicBezTo>
                  <a:pt x="1884804" y="4478942"/>
                  <a:pt x="1872838" y="4476708"/>
                  <a:pt x="1859239" y="4476708"/>
                </a:cubicBezTo>
                <a:close/>
                <a:moveTo>
                  <a:pt x="1735889" y="4476708"/>
                </a:moveTo>
                <a:cubicBezTo>
                  <a:pt x="1728022" y="4476708"/>
                  <a:pt x="1720989" y="4479108"/>
                  <a:pt x="1714790" y="4483908"/>
                </a:cubicBezTo>
                <a:cubicBezTo>
                  <a:pt x="1708590" y="4488708"/>
                  <a:pt x="1703291" y="4495474"/>
                  <a:pt x="1698891" y="4504207"/>
                </a:cubicBezTo>
                <a:lnTo>
                  <a:pt x="1698856" y="4504291"/>
                </a:lnTo>
                <a:lnTo>
                  <a:pt x="1697291" y="4480708"/>
                </a:lnTo>
                <a:lnTo>
                  <a:pt x="1644494" y="4480708"/>
                </a:lnTo>
                <a:lnTo>
                  <a:pt x="1644494" y="4697095"/>
                </a:lnTo>
                <a:lnTo>
                  <a:pt x="1700491" y="4697095"/>
                </a:lnTo>
                <a:lnTo>
                  <a:pt x="1700491" y="4555433"/>
                </a:lnTo>
                <a:lnTo>
                  <a:pt x="1705390" y="4544804"/>
                </a:lnTo>
                <a:cubicBezTo>
                  <a:pt x="1708257" y="4541005"/>
                  <a:pt x="1711890" y="4538138"/>
                  <a:pt x="1716290" y="4536205"/>
                </a:cubicBezTo>
                <a:cubicBezTo>
                  <a:pt x="1720690" y="4534272"/>
                  <a:pt x="1726022" y="4533305"/>
                  <a:pt x="1732289" y="4533305"/>
                </a:cubicBezTo>
                <a:cubicBezTo>
                  <a:pt x="1734955" y="4533305"/>
                  <a:pt x="1738055" y="4533438"/>
                  <a:pt x="1741588" y="4533705"/>
                </a:cubicBezTo>
                <a:cubicBezTo>
                  <a:pt x="1745121" y="4533972"/>
                  <a:pt x="1748154" y="4534372"/>
                  <a:pt x="1750688" y="4534905"/>
                </a:cubicBezTo>
                <a:lnTo>
                  <a:pt x="1751488" y="4479108"/>
                </a:lnTo>
                <a:cubicBezTo>
                  <a:pt x="1749754" y="4478442"/>
                  <a:pt x="1747388" y="4477875"/>
                  <a:pt x="1744388" y="4477408"/>
                </a:cubicBezTo>
                <a:cubicBezTo>
                  <a:pt x="1741388" y="4476942"/>
                  <a:pt x="1738555" y="4476708"/>
                  <a:pt x="1735889" y="4476708"/>
                </a:cubicBezTo>
                <a:close/>
                <a:moveTo>
                  <a:pt x="1525864" y="4476708"/>
                </a:moveTo>
                <a:cubicBezTo>
                  <a:pt x="1512265" y="4476708"/>
                  <a:pt x="1500099" y="4478942"/>
                  <a:pt x="1489366" y="4483408"/>
                </a:cubicBezTo>
                <a:cubicBezTo>
                  <a:pt x="1478634" y="4487875"/>
                  <a:pt x="1469601" y="4494641"/>
                  <a:pt x="1462268" y="4503707"/>
                </a:cubicBezTo>
                <a:cubicBezTo>
                  <a:pt x="1454935" y="4512773"/>
                  <a:pt x="1449269" y="4523939"/>
                  <a:pt x="1445269" y="4537205"/>
                </a:cubicBezTo>
                <a:cubicBezTo>
                  <a:pt x="1441269" y="4550471"/>
                  <a:pt x="1439269" y="4565903"/>
                  <a:pt x="1439269" y="4583502"/>
                </a:cubicBezTo>
                <a:lnTo>
                  <a:pt x="1439269" y="4601301"/>
                </a:lnTo>
                <a:cubicBezTo>
                  <a:pt x="1439269" y="4617033"/>
                  <a:pt x="1441336" y="4631033"/>
                  <a:pt x="1445469" y="4643298"/>
                </a:cubicBezTo>
                <a:cubicBezTo>
                  <a:pt x="1449602" y="4655565"/>
                  <a:pt x="1455602" y="4665997"/>
                  <a:pt x="1463468" y="4674597"/>
                </a:cubicBezTo>
                <a:cubicBezTo>
                  <a:pt x="1471334" y="4683196"/>
                  <a:pt x="1480967" y="4689762"/>
                  <a:pt x="1492366" y="4694295"/>
                </a:cubicBezTo>
                <a:cubicBezTo>
                  <a:pt x="1503765" y="4698828"/>
                  <a:pt x="1516865" y="4701095"/>
                  <a:pt x="1531664" y="4701095"/>
                </a:cubicBezTo>
                <a:cubicBezTo>
                  <a:pt x="1544063" y="4701095"/>
                  <a:pt x="1554996" y="4699495"/>
                  <a:pt x="1564462" y="4696295"/>
                </a:cubicBezTo>
                <a:cubicBezTo>
                  <a:pt x="1573928" y="4693095"/>
                  <a:pt x="1582061" y="4688962"/>
                  <a:pt x="1588860" y="4683896"/>
                </a:cubicBezTo>
                <a:cubicBezTo>
                  <a:pt x="1595660" y="4678830"/>
                  <a:pt x="1600993" y="4673763"/>
                  <a:pt x="1604859" y="4668697"/>
                </a:cubicBezTo>
                <a:lnTo>
                  <a:pt x="1582461" y="4634699"/>
                </a:lnTo>
                <a:cubicBezTo>
                  <a:pt x="1576861" y="4640832"/>
                  <a:pt x="1570095" y="4645665"/>
                  <a:pt x="1562162" y="4649198"/>
                </a:cubicBezTo>
                <a:cubicBezTo>
                  <a:pt x="1554229" y="4652731"/>
                  <a:pt x="1545330" y="4654498"/>
                  <a:pt x="1535463" y="4654498"/>
                </a:cubicBezTo>
                <a:cubicBezTo>
                  <a:pt x="1528931" y="4654498"/>
                  <a:pt x="1523198" y="4653598"/>
                  <a:pt x="1518265" y="4651798"/>
                </a:cubicBezTo>
                <a:cubicBezTo>
                  <a:pt x="1513331" y="4649998"/>
                  <a:pt x="1509165" y="4646998"/>
                  <a:pt x="1505765" y="4642798"/>
                </a:cubicBezTo>
                <a:cubicBezTo>
                  <a:pt x="1502365" y="4638599"/>
                  <a:pt x="1499799" y="4633132"/>
                  <a:pt x="1498066" y="4626399"/>
                </a:cubicBezTo>
                <a:cubicBezTo>
                  <a:pt x="1497199" y="4623033"/>
                  <a:pt x="1496549" y="4619258"/>
                  <a:pt x="1496116" y="4615075"/>
                </a:cubicBezTo>
                <a:lnTo>
                  <a:pt x="1495758" y="4607501"/>
                </a:lnTo>
                <a:lnTo>
                  <a:pt x="1608059" y="4607501"/>
                </a:lnTo>
                <a:lnTo>
                  <a:pt x="1608059" y="4581902"/>
                </a:lnTo>
                <a:cubicBezTo>
                  <a:pt x="1608059" y="4564570"/>
                  <a:pt x="1606326" y="4549371"/>
                  <a:pt x="1602859" y="4536305"/>
                </a:cubicBezTo>
                <a:cubicBezTo>
                  <a:pt x="1599393" y="4523239"/>
                  <a:pt x="1594260" y="4512273"/>
                  <a:pt x="1587460" y="4503407"/>
                </a:cubicBezTo>
                <a:cubicBezTo>
                  <a:pt x="1580661" y="4494541"/>
                  <a:pt x="1572095" y="4487875"/>
                  <a:pt x="1561762" y="4483408"/>
                </a:cubicBezTo>
                <a:cubicBezTo>
                  <a:pt x="1551429" y="4478942"/>
                  <a:pt x="1539463" y="4476708"/>
                  <a:pt x="1525864" y="4476708"/>
                </a:cubicBezTo>
                <a:close/>
                <a:moveTo>
                  <a:pt x="1192489" y="4476708"/>
                </a:moveTo>
                <a:cubicBezTo>
                  <a:pt x="1178890" y="4476708"/>
                  <a:pt x="1166724" y="4478942"/>
                  <a:pt x="1155991" y="4483408"/>
                </a:cubicBezTo>
                <a:cubicBezTo>
                  <a:pt x="1145259" y="4487875"/>
                  <a:pt x="1136226" y="4494641"/>
                  <a:pt x="1128893" y="4503707"/>
                </a:cubicBezTo>
                <a:cubicBezTo>
                  <a:pt x="1121560" y="4512773"/>
                  <a:pt x="1115894" y="4523939"/>
                  <a:pt x="1111894" y="4537205"/>
                </a:cubicBezTo>
                <a:cubicBezTo>
                  <a:pt x="1107894" y="4550471"/>
                  <a:pt x="1105894" y="4565903"/>
                  <a:pt x="1105894" y="4583502"/>
                </a:cubicBezTo>
                <a:lnTo>
                  <a:pt x="1105894" y="4601301"/>
                </a:lnTo>
                <a:cubicBezTo>
                  <a:pt x="1105894" y="4617033"/>
                  <a:pt x="1107961" y="4631033"/>
                  <a:pt x="1112094" y="4643298"/>
                </a:cubicBezTo>
                <a:cubicBezTo>
                  <a:pt x="1116227" y="4655565"/>
                  <a:pt x="1122227" y="4665997"/>
                  <a:pt x="1130093" y="4674597"/>
                </a:cubicBezTo>
                <a:cubicBezTo>
                  <a:pt x="1137959" y="4683196"/>
                  <a:pt x="1147592" y="4689762"/>
                  <a:pt x="1158991" y="4694295"/>
                </a:cubicBezTo>
                <a:cubicBezTo>
                  <a:pt x="1170391" y="4698828"/>
                  <a:pt x="1183490" y="4701095"/>
                  <a:pt x="1198289" y="4701095"/>
                </a:cubicBezTo>
                <a:cubicBezTo>
                  <a:pt x="1210688" y="4701095"/>
                  <a:pt x="1221621" y="4699495"/>
                  <a:pt x="1231087" y="4696295"/>
                </a:cubicBezTo>
                <a:cubicBezTo>
                  <a:pt x="1240553" y="4693095"/>
                  <a:pt x="1248686" y="4688962"/>
                  <a:pt x="1255485" y="4683896"/>
                </a:cubicBezTo>
                <a:cubicBezTo>
                  <a:pt x="1262285" y="4678830"/>
                  <a:pt x="1267618" y="4673763"/>
                  <a:pt x="1271484" y="4668697"/>
                </a:cubicBezTo>
                <a:lnTo>
                  <a:pt x="1249086" y="4634699"/>
                </a:lnTo>
                <a:cubicBezTo>
                  <a:pt x="1243486" y="4640832"/>
                  <a:pt x="1236720" y="4645665"/>
                  <a:pt x="1228787" y="4649198"/>
                </a:cubicBezTo>
                <a:cubicBezTo>
                  <a:pt x="1220854" y="4652731"/>
                  <a:pt x="1211954" y="4654498"/>
                  <a:pt x="1202089" y="4654498"/>
                </a:cubicBezTo>
                <a:cubicBezTo>
                  <a:pt x="1195556" y="4654498"/>
                  <a:pt x="1189823" y="4653598"/>
                  <a:pt x="1184890" y="4651798"/>
                </a:cubicBezTo>
                <a:cubicBezTo>
                  <a:pt x="1179956" y="4649998"/>
                  <a:pt x="1175790" y="4646998"/>
                  <a:pt x="1172390" y="4642798"/>
                </a:cubicBezTo>
                <a:cubicBezTo>
                  <a:pt x="1168991" y="4638599"/>
                  <a:pt x="1166424" y="4633132"/>
                  <a:pt x="1164691" y="4626399"/>
                </a:cubicBezTo>
                <a:cubicBezTo>
                  <a:pt x="1163824" y="4623033"/>
                  <a:pt x="1163174" y="4619258"/>
                  <a:pt x="1162741" y="4615075"/>
                </a:cubicBezTo>
                <a:lnTo>
                  <a:pt x="1162384" y="4607501"/>
                </a:lnTo>
                <a:lnTo>
                  <a:pt x="1274684" y="4607501"/>
                </a:lnTo>
                <a:lnTo>
                  <a:pt x="1274684" y="4581902"/>
                </a:lnTo>
                <a:cubicBezTo>
                  <a:pt x="1274684" y="4564570"/>
                  <a:pt x="1272951" y="4549371"/>
                  <a:pt x="1269484" y="4536305"/>
                </a:cubicBezTo>
                <a:cubicBezTo>
                  <a:pt x="1266018" y="4523239"/>
                  <a:pt x="1260885" y="4512273"/>
                  <a:pt x="1254085" y="4503407"/>
                </a:cubicBezTo>
                <a:cubicBezTo>
                  <a:pt x="1247286" y="4494541"/>
                  <a:pt x="1238720" y="4487875"/>
                  <a:pt x="1228387" y="4483408"/>
                </a:cubicBezTo>
                <a:cubicBezTo>
                  <a:pt x="1218054" y="4478942"/>
                  <a:pt x="1206088" y="4476708"/>
                  <a:pt x="1192489" y="4476708"/>
                </a:cubicBezTo>
                <a:close/>
                <a:moveTo>
                  <a:pt x="944090" y="4454510"/>
                </a:moveTo>
                <a:lnTo>
                  <a:pt x="978888" y="4454510"/>
                </a:lnTo>
                <a:cubicBezTo>
                  <a:pt x="986888" y="4454510"/>
                  <a:pt x="993387" y="4456277"/>
                  <a:pt x="998387" y="4459809"/>
                </a:cubicBezTo>
                <a:cubicBezTo>
                  <a:pt x="1003387" y="4463343"/>
                  <a:pt x="1007053" y="4468409"/>
                  <a:pt x="1009386" y="4475009"/>
                </a:cubicBezTo>
                <a:cubicBezTo>
                  <a:pt x="1011720" y="4481608"/>
                  <a:pt x="1012886" y="4489508"/>
                  <a:pt x="1012886" y="4498707"/>
                </a:cubicBezTo>
                <a:cubicBezTo>
                  <a:pt x="1012886" y="4507373"/>
                  <a:pt x="1011586" y="4514940"/>
                  <a:pt x="1008986" y="4521406"/>
                </a:cubicBezTo>
                <a:cubicBezTo>
                  <a:pt x="1006386" y="4527872"/>
                  <a:pt x="1002453" y="4532872"/>
                  <a:pt x="997187" y="4536405"/>
                </a:cubicBezTo>
                <a:cubicBezTo>
                  <a:pt x="991921" y="4539938"/>
                  <a:pt x="985288" y="4541704"/>
                  <a:pt x="977288" y="4541704"/>
                </a:cubicBezTo>
                <a:lnTo>
                  <a:pt x="944090" y="4541704"/>
                </a:lnTo>
                <a:close/>
                <a:moveTo>
                  <a:pt x="630114" y="4448510"/>
                </a:moveTo>
                <a:cubicBezTo>
                  <a:pt x="633981" y="4448510"/>
                  <a:pt x="637580" y="4449777"/>
                  <a:pt x="640913" y="4452310"/>
                </a:cubicBezTo>
                <a:cubicBezTo>
                  <a:pt x="644246" y="4454843"/>
                  <a:pt x="647246" y="4458676"/>
                  <a:pt x="649913" y="4463809"/>
                </a:cubicBezTo>
                <a:cubicBezTo>
                  <a:pt x="652579" y="4468942"/>
                  <a:pt x="654646" y="4475342"/>
                  <a:pt x="656113" y="4483008"/>
                </a:cubicBezTo>
                <a:cubicBezTo>
                  <a:pt x="657579" y="4490674"/>
                  <a:pt x="658312" y="4499707"/>
                  <a:pt x="658312" y="4510106"/>
                </a:cubicBezTo>
                <a:lnTo>
                  <a:pt x="658312" y="4534280"/>
                </a:lnTo>
                <a:lnTo>
                  <a:pt x="653313" y="4544904"/>
                </a:lnTo>
                <a:cubicBezTo>
                  <a:pt x="650646" y="4549037"/>
                  <a:pt x="647513" y="4552337"/>
                  <a:pt x="643913" y="4554804"/>
                </a:cubicBezTo>
                <a:cubicBezTo>
                  <a:pt x="640313" y="4557270"/>
                  <a:pt x="636380" y="4558503"/>
                  <a:pt x="632114" y="4558503"/>
                </a:cubicBezTo>
                <a:cubicBezTo>
                  <a:pt x="626914" y="4558503"/>
                  <a:pt x="622448" y="4557104"/>
                  <a:pt x="618715" y="4554304"/>
                </a:cubicBezTo>
                <a:cubicBezTo>
                  <a:pt x="614982" y="4551504"/>
                  <a:pt x="611915" y="4547571"/>
                  <a:pt x="609515" y="4542504"/>
                </a:cubicBezTo>
                <a:cubicBezTo>
                  <a:pt x="607116" y="4537438"/>
                  <a:pt x="605316" y="4531639"/>
                  <a:pt x="604116" y="4525106"/>
                </a:cubicBezTo>
                <a:cubicBezTo>
                  <a:pt x="602916" y="4518573"/>
                  <a:pt x="602316" y="4511573"/>
                  <a:pt x="602316" y="4504107"/>
                </a:cubicBezTo>
                <a:cubicBezTo>
                  <a:pt x="602316" y="4497041"/>
                  <a:pt x="602916" y="4490174"/>
                  <a:pt x="604116" y="4483508"/>
                </a:cubicBezTo>
                <a:cubicBezTo>
                  <a:pt x="605316" y="4476842"/>
                  <a:pt x="607082" y="4470876"/>
                  <a:pt x="609415" y="4465609"/>
                </a:cubicBezTo>
                <a:cubicBezTo>
                  <a:pt x="611748" y="4460343"/>
                  <a:pt x="614648" y="4456177"/>
                  <a:pt x="618115" y="4453110"/>
                </a:cubicBezTo>
                <a:cubicBezTo>
                  <a:pt x="621581" y="4450044"/>
                  <a:pt x="625581" y="4448510"/>
                  <a:pt x="630114" y="4448510"/>
                </a:cubicBezTo>
                <a:close/>
                <a:moveTo>
                  <a:pt x="885494" y="4405913"/>
                </a:moveTo>
                <a:lnTo>
                  <a:pt x="885494" y="4697095"/>
                </a:lnTo>
                <a:lnTo>
                  <a:pt x="944090" y="4697095"/>
                </a:lnTo>
                <a:lnTo>
                  <a:pt x="944090" y="4590302"/>
                </a:lnTo>
                <a:lnTo>
                  <a:pt x="973751" y="4590302"/>
                </a:lnTo>
                <a:lnTo>
                  <a:pt x="1017686" y="4697095"/>
                </a:lnTo>
                <a:lnTo>
                  <a:pt x="1080282" y="4697095"/>
                </a:lnTo>
                <a:lnTo>
                  <a:pt x="1080282" y="4694295"/>
                </a:lnTo>
                <a:lnTo>
                  <a:pt x="1028842" y="4574456"/>
                </a:lnTo>
                <a:lnTo>
                  <a:pt x="1033735" y="4571978"/>
                </a:lnTo>
                <a:cubicBezTo>
                  <a:pt x="1038434" y="4569028"/>
                  <a:pt x="1042751" y="4565703"/>
                  <a:pt x="1046684" y="4562003"/>
                </a:cubicBezTo>
                <a:cubicBezTo>
                  <a:pt x="1054550" y="4554604"/>
                  <a:pt x="1060616" y="4545338"/>
                  <a:pt x="1064883" y="4534205"/>
                </a:cubicBezTo>
                <a:cubicBezTo>
                  <a:pt x="1069149" y="4523072"/>
                  <a:pt x="1071282" y="4509640"/>
                  <a:pt x="1071282" y="4493907"/>
                </a:cubicBezTo>
                <a:cubicBezTo>
                  <a:pt x="1071282" y="4474709"/>
                  <a:pt x="1067616" y="4458576"/>
                  <a:pt x="1060283" y="4445510"/>
                </a:cubicBezTo>
                <a:cubicBezTo>
                  <a:pt x="1052950" y="4432445"/>
                  <a:pt x="1042418" y="4422579"/>
                  <a:pt x="1028685" y="4415912"/>
                </a:cubicBezTo>
                <a:cubicBezTo>
                  <a:pt x="1014953" y="4409246"/>
                  <a:pt x="998354" y="4405913"/>
                  <a:pt x="978888" y="4405913"/>
                </a:cubicBezTo>
                <a:close/>
                <a:moveTo>
                  <a:pt x="630514" y="4401713"/>
                </a:moveTo>
                <a:cubicBezTo>
                  <a:pt x="617715" y="4401713"/>
                  <a:pt x="606115" y="4404413"/>
                  <a:pt x="595716" y="4409813"/>
                </a:cubicBezTo>
                <a:cubicBezTo>
                  <a:pt x="585317" y="4415212"/>
                  <a:pt x="576451" y="4422645"/>
                  <a:pt x="569118" y="4432111"/>
                </a:cubicBezTo>
                <a:cubicBezTo>
                  <a:pt x="561785" y="4441577"/>
                  <a:pt x="556152" y="4452543"/>
                  <a:pt x="552219" y="4465009"/>
                </a:cubicBezTo>
                <a:cubicBezTo>
                  <a:pt x="548286" y="4477475"/>
                  <a:pt x="546319" y="4490774"/>
                  <a:pt x="546319" y="4504907"/>
                </a:cubicBezTo>
                <a:cubicBezTo>
                  <a:pt x="546319" y="4518773"/>
                  <a:pt x="547852" y="4531672"/>
                  <a:pt x="550919" y="4543604"/>
                </a:cubicBezTo>
                <a:cubicBezTo>
                  <a:pt x="553985" y="4555537"/>
                  <a:pt x="558552" y="4565937"/>
                  <a:pt x="564618" y="4574803"/>
                </a:cubicBezTo>
                <a:cubicBezTo>
                  <a:pt x="570684" y="4583669"/>
                  <a:pt x="578184" y="4590568"/>
                  <a:pt x="587117" y="4595501"/>
                </a:cubicBezTo>
                <a:cubicBezTo>
                  <a:pt x="596050" y="4600434"/>
                  <a:pt x="606315" y="4602901"/>
                  <a:pt x="617915" y="4602901"/>
                </a:cubicBezTo>
                <a:cubicBezTo>
                  <a:pt x="626581" y="4602901"/>
                  <a:pt x="634680" y="4600734"/>
                  <a:pt x="642213" y="4596401"/>
                </a:cubicBezTo>
                <a:cubicBezTo>
                  <a:pt x="645980" y="4594235"/>
                  <a:pt x="649521" y="4591693"/>
                  <a:pt x="652838" y="4588777"/>
                </a:cubicBezTo>
                <a:lnTo>
                  <a:pt x="657400" y="4583920"/>
                </a:lnTo>
                <a:lnTo>
                  <a:pt x="657312" y="4585602"/>
                </a:lnTo>
                <a:cubicBezTo>
                  <a:pt x="656646" y="4591668"/>
                  <a:pt x="655646" y="4597368"/>
                  <a:pt x="654313" y="4602701"/>
                </a:cubicBezTo>
                <a:cubicBezTo>
                  <a:pt x="651646" y="4613367"/>
                  <a:pt x="647413" y="4622333"/>
                  <a:pt x="641613" y="4629599"/>
                </a:cubicBezTo>
                <a:cubicBezTo>
                  <a:pt x="635814" y="4636866"/>
                  <a:pt x="628348" y="4642365"/>
                  <a:pt x="619215" y="4646098"/>
                </a:cubicBezTo>
                <a:cubicBezTo>
                  <a:pt x="610082" y="4649831"/>
                  <a:pt x="599116" y="4651698"/>
                  <a:pt x="586317" y="4651698"/>
                </a:cubicBezTo>
                <a:lnTo>
                  <a:pt x="583517" y="4651698"/>
                </a:lnTo>
                <a:lnTo>
                  <a:pt x="583517" y="4700095"/>
                </a:lnTo>
                <a:lnTo>
                  <a:pt x="587117" y="4700095"/>
                </a:lnTo>
                <a:cubicBezTo>
                  <a:pt x="604182" y="4700095"/>
                  <a:pt x="619481" y="4697662"/>
                  <a:pt x="633014" y="4692795"/>
                </a:cubicBezTo>
                <a:cubicBezTo>
                  <a:pt x="646546" y="4687929"/>
                  <a:pt x="658379" y="4680863"/>
                  <a:pt x="668512" y="4671597"/>
                </a:cubicBezTo>
                <a:cubicBezTo>
                  <a:pt x="678644" y="4662331"/>
                  <a:pt x="687111" y="4651165"/>
                  <a:pt x="693910" y="4638099"/>
                </a:cubicBezTo>
                <a:cubicBezTo>
                  <a:pt x="700710" y="4625033"/>
                  <a:pt x="705776" y="4610334"/>
                  <a:pt x="709109" y="4594001"/>
                </a:cubicBezTo>
                <a:cubicBezTo>
                  <a:pt x="712442" y="4577669"/>
                  <a:pt x="714109" y="4559970"/>
                  <a:pt x="714109" y="4540905"/>
                </a:cubicBezTo>
                <a:lnTo>
                  <a:pt x="714109" y="4520706"/>
                </a:lnTo>
                <a:cubicBezTo>
                  <a:pt x="714109" y="4502707"/>
                  <a:pt x="712142" y="4486408"/>
                  <a:pt x="708209" y="4471809"/>
                </a:cubicBezTo>
                <a:cubicBezTo>
                  <a:pt x="704276" y="4457210"/>
                  <a:pt x="698643" y="4444677"/>
                  <a:pt x="691310" y="4434211"/>
                </a:cubicBezTo>
                <a:cubicBezTo>
                  <a:pt x="683978" y="4423745"/>
                  <a:pt x="675178" y="4415712"/>
                  <a:pt x="664912" y="4410113"/>
                </a:cubicBezTo>
                <a:cubicBezTo>
                  <a:pt x="654646" y="4404513"/>
                  <a:pt x="643180" y="4401713"/>
                  <a:pt x="630514" y="4401713"/>
                </a:cubicBezTo>
                <a:close/>
                <a:moveTo>
                  <a:pt x="1394514" y="4385714"/>
                </a:moveTo>
                <a:cubicBezTo>
                  <a:pt x="1380115" y="4385714"/>
                  <a:pt x="1367682" y="4388647"/>
                  <a:pt x="1357216" y="4394513"/>
                </a:cubicBezTo>
                <a:cubicBezTo>
                  <a:pt x="1346750" y="4400380"/>
                  <a:pt x="1338651" y="4408913"/>
                  <a:pt x="1332918" y="4420112"/>
                </a:cubicBezTo>
                <a:cubicBezTo>
                  <a:pt x="1327185" y="4431311"/>
                  <a:pt x="1324318" y="4445244"/>
                  <a:pt x="1324318" y="4461909"/>
                </a:cubicBezTo>
                <a:lnTo>
                  <a:pt x="1324318" y="4480708"/>
                </a:lnTo>
                <a:lnTo>
                  <a:pt x="1297920" y="4480708"/>
                </a:lnTo>
                <a:lnTo>
                  <a:pt x="1297920" y="4522906"/>
                </a:lnTo>
                <a:lnTo>
                  <a:pt x="1324318" y="4522906"/>
                </a:lnTo>
                <a:lnTo>
                  <a:pt x="1324318" y="4697095"/>
                </a:lnTo>
                <a:lnTo>
                  <a:pt x="1380515" y="4697095"/>
                </a:lnTo>
                <a:lnTo>
                  <a:pt x="1380515" y="4522906"/>
                </a:lnTo>
                <a:lnTo>
                  <a:pt x="1414313" y="4522906"/>
                </a:lnTo>
                <a:lnTo>
                  <a:pt x="1414313" y="4480708"/>
                </a:lnTo>
                <a:lnTo>
                  <a:pt x="1380515" y="4480708"/>
                </a:lnTo>
                <a:lnTo>
                  <a:pt x="1380515" y="4461909"/>
                </a:lnTo>
                <a:cubicBezTo>
                  <a:pt x="1380515" y="4455510"/>
                  <a:pt x="1381481" y="4450177"/>
                  <a:pt x="1383415" y="4445910"/>
                </a:cubicBezTo>
                <a:cubicBezTo>
                  <a:pt x="1385348" y="4441644"/>
                  <a:pt x="1388214" y="4438378"/>
                  <a:pt x="1392014" y="4436111"/>
                </a:cubicBezTo>
                <a:cubicBezTo>
                  <a:pt x="1395814" y="4433845"/>
                  <a:pt x="1400380" y="4432711"/>
                  <a:pt x="1405713" y="4432711"/>
                </a:cubicBezTo>
                <a:cubicBezTo>
                  <a:pt x="1408380" y="4432711"/>
                  <a:pt x="1410913" y="4432845"/>
                  <a:pt x="1413313" y="4433111"/>
                </a:cubicBezTo>
                <a:cubicBezTo>
                  <a:pt x="1415713" y="4433378"/>
                  <a:pt x="1417779" y="4433778"/>
                  <a:pt x="1419512" y="4434311"/>
                </a:cubicBezTo>
                <a:lnTo>
                  <a:pt x="1420112" y="4389714"/>
                </a:lnTo>
                <a:cubicBezTo>
                  <a:pt x="1416113" y="4388514"/>
                  <a:pt x="1412013" y="4387547"/>
                  <a:pt x="1407813" y="4386814"/>
                </a:cubicBezTo>
                <a:cubicBezTo>
                  <a:pt x="1403613" y="4386081"/>
                  <a:pt x="1399180" y="4385714"/>
                  <a:pt x="1394514" y="4385714"/>
                </a:cubicBezTo>
                <a:close/>
                <a:moveTo>
                  <a:pt x="795867" y="4151724"/>
                </a:moveTo>
                <a:cubicBezTo>
                  <a:pt x="785867" y="4151724"/>
                  <a:pt x="777935" y="4154690"/>
                  <a:pt x="772068" y="4160623"/>
                </a:cubicBezTo>
                <a:cubicBezTo>
                  <a:pt x="766202" y="4166556"/>
                  <a:pt x="763269" y="4173922"/>
                  <a:pt x="763269" y="4182722"/>
                </a:cubicBezTo>
                <a:cubicBezTo>
                  <a:pt x="763269" y="4191521"/>
                  <a:pt x="766202" y="4198854"/>
                  <a:pt x="772068" y="4204720"/>
                </a:cubicBezTo>
                <a:cubicBezTo>
                  <a:pt x="777935" y="4210587"/>
                  <a:pt x="785867" y="4213520"/>
                  <a:pt x="795867" y="4213520"/>
                </a:cubicBezTo>
                <a:cubicBezTo>
                  <a:pt x="805866" y="4213520"/>
                  <a:pt x="813799" y="4210587"/>
                  <a:pt x="819665" y="4204720"/>
                </a:cubicBezTo>
                <a:cubicBezTo>
                  <a:pt x="825532" y="4198854"/>
                  <a:pt x="828465" y="4191521"/>
                  <a:pt x="828465" y="4182722"/>
                </a:cubicBezTo>
                <a:cubicBezTo>
                  <a:pt x="828465" y="4173922"/>
                  <a:pt x="825532" y="4166556"/>
                  <a:pt x="819665" y="4160623"/>
                </a:cubicBezTo>
                <a:cubicBezTo>
                  <a:pt x="813799" y="4154690"/>
                  <a:pt x="805866" y="4151724"/>
                  <a:pt x="795867" y="4151724"/>
                </a:cubicBezTo>
                <a:close/>
                <a:moveTo>
                  <a:pt x="631714" y="4085328"/>
                </a:moveTo>
                <a:cubicBezTo>
                  <a:pt x="637447" y="4085328"/>
                  <a:pt x="642347" y="4087028"/>
                  <a:pt x="646413" y="4090427"/>
                </a:cubicBezTo>
                <a:cubicBezTo>
                  <a:pt x="650480" y="4093827"/>
                  <a:pt x="653613" y="4098660"/>
                  <a:pt x="655813" y="4104927"/>
                </a:cubicBezTo>
                <a:cubicBezTo>
                  <a:pt x="658012" y="4111193"/>
                  <a:pt x="659112" y="4118659"/>
                  <a:pt x="659112" y="4127325"/>
                </a:cubicBezTo>
                <a:cubicBezTo>
                  <a:pt x="659112" y="4135858"/>
                  <a:pt x="658079" y="4143191"/>
                  <a:pt x="656013" y="4149324"/>
                </a:cubicBezTo>
                <a:cubicBezTo>
                  <a:pt x="653946" y="4155457"/>
                  <a:pt x="650879" y="4160223"/>
                  <a:pt x="646813" y="4163623"/>
                </a:cubicBezTo>
                <a:cubicBezTo>
                  <a:pt x="642747" y="4167023"/>
                  <a:pt x="637847" y="4168723"/>
                  <a:pt x="632114" y="4168723"/>
                </a:cubicBezTo>
                <a:cubicBezTo>
                  <a:pt x="626248" y="4168723"/>
                  <a:pt x="621248" y="4167023"/>
                  <a:pt x="617115" y="4163623"/>
                </a:cubicBezTo>
                <a:cubicBezTo>
                  <a:pt x="612982" y="4160223"/>
                  <a:pt x="609815" y="4155457"/>
                  <a:pt x="607616" y="4149324"/>
                </a:cubicBezTo>
                <a:cubicBezTo>
                  <a:pt x="605416" y="4143191"/>
                  <a:pt x="604316" y="4135858"/>
                  <a:pt x="604316" y="4127325"/>
                </a:cubicBezTo>
                <a:cubicBezTo>
                  <a:pt x="604316" y="4118659"/>
                  <a:pt x="605416" y="4111193"/>
                  <a:pt x="607616" y="4104927"/>
                </a:cubicBezTo>
                <a:cubicBezTo>
                  <a:pt x="609815" y="4098660"/>
                  <a:pt x="612982" y="4093827"/>
                  <a:pt x="617115" y="4090427"/>
                </a:cubicBezTo>
                <a:cubicBezTo>
                  <a:pt x="621248" y="4087028"/>
                  <a:pt x="626114" y="4085328"/>
                  <a:pt x="631714" y="4085328"/>
                </a:cubicBezTo>
                <a:close/>
                <a:moveTo>
                  <a:pt x="2401564" y="4037531"/>
                </a:moveTo>
                <a:cubicBezTo>
                  <a:pt x="2406497" y="4037531"/>
                  <a:pt x="2410930" y="4038764"/>
                  <a:pt x="2414863" y="4041230"/>
                </a:cubicBezTo>
                <a:cubicBezTo>
                  <a:pt x="2418796" y="4043697"/>
                  <a:pt x="2422096" y="4047297"/>
                  <a:pt x="2424763" y="4052030"/>
                </a:cubicBezTo>
                <a:cubicBezTo>
                  <a:pt x="2427429" y="4056763"/>
                  <a:pt x="2429496" y="4062829"/>
                  <a:pt x="2430962" y="4070229"/>
                </a:cubicBezTo>
                <a:cubicBezTo>
                  <a:pt x="2432429" y="4077628"/>
                  <a:pt x="2433162" y="4086195"/>
                  <a:pt x="2433162" y="4095927"/>
                </a:cubicBezTo>
                <a:lnTo>
                  <a:pt x="2433162" y="4110526"/>
                </a:lnTo>
                <a:cubicBezTo>
                  <a:pt x="2433162" y="4120526"/>
                  <a:pt x="2432529" y="4129192"/>
                  <a:pt x="2431262" y="4136525"/>
                </a:cubicBezTo>
                <a:cubicBezTo>
                  <a:pt x="2429996" y="4143858"/>
                  <a:pt x="2428062" y="4149924"/>
                  <a:pt x="2425463" y="4154723"/>
                </a:cubicBezTo>
                <a:cubicBezTo>
                  <a:pt x="2422863" y="4159523"/>
                  <a:pt x="2419563" y="4163056"/>
                  <a:pt x="2415563" y="4165323"/>
                </a:cubicBezTo>
                <a:cubicBezTo>
                  <a:pt x="2411563" y="4167590"/>
                  <a:pt x="2407031" y="4168723"/>
                  <a:pt x="2401964" y="4168723"/>
                </a:cubicBezTo>
                <a:cubicBezTo>
                  <a:pt x="2396898" y="4168723"/>
                  <a:pt x="2392431" y="4167590"/>
                  <a:pt x="2388565" y="4165323"/>
                </a:cubicBezTo>
                <a:cubicBezTo>
                  <a:pt x="2384698" y="4163056"/>
                  <a:pt x="2381399" y="4159523"/>
                  <a:pt x="2378666" y="4154723"/>
                </a:cubicBezTo>
                <a:cubicBezTo>
                  <a:pt x="2375932" y="4149924"/>
                  <a:pt x="2373866" y="4143858"/>
                  <a:pt x="2372466" y="4136525"/>
                </a:cubicBezTo>
                <a:cubicBezTo>
                  <a:pt x="2371066" y="4129192"/>
                  <a:pt x="2370366" y="4120526"/>
                  <a:pt x="2370366" y="4110526"/>
                </a:cubicBezTo>
                <a:lnTo>
                  <a:pt x="2370366" y="4095927"/>
                </a:lnTo>
                <a:cubicBezTo>
                  <a:pt x="2370366" y="4086195"/>
                  <a:pt x="2371066" y="4077628"/>
                  <a:pt x="2372466" y="4070229"/>
                </a:cubicBezTo>
                <a:cubicBezTo>
                  <a:pt x="2373866" y="4062829"/>
                  <a:pt x="2375932" y="4056763"/>
                  <a:pt x="2378666" y="4052030"/>
                </a:cubicBezTo>
                <a:cubicBezTo>
                  <a:pt x="2381399" y="4047297"/>
                  <a:pt x="2384665" y="4043697"/>
                  <a:pt x="2388465" y="4041230"/>
                </a:cubicBezTo>
                <a:cubicBezTo>
                  <a:pt x="2392265" y="4038764"/>
                  <a:pt x="2396631" y="4037531"/>
                  <a:pt x="2401564" y="4037531"/>
                </a:cubicBezTo>
                <a:close/>
                <a:moveTo>
                  <a:pt x="1811214" y="4037531"/>
                </a:moveTo>
                <a:cubicBezTo>
                  <a:pt x="1817881" y="4037531"/>
                  <a:pt x="1823213" y="4038997"/>
                  <a:pt x="1827213" y="4041930"/>
                </a:cubicBezTo>
                <a:cubicBezTo>
                  <a:pt x="1831213" y="4044864"/>
                  <a:pt x="1834146" y="4049297"/>
                  <a:pt x="1836013" y="4055230"/>
                </a:cubicBezTo>
                <a:cubicBezTo>
                  <a:pt x="1837879" y="4061163"/>
                  <a:pt x="1838812" y="4068529"/>
                  <a:pt x="1838812" y="4077328"/>
                </a:cubicBezTo>
                <a:lnTo>
                  <a:pt x="1838812" y="4082328"/>
                </a:lnTo>
                <a:lnTo>
                  <a:pt x="1781666" y="4082328"/>
                </a:lnTo>
                <a:lnTo>
                  <a:pt x="1782816" y="4070229"/>
                </a:lnTo>
                <a:cubicBezTo>
                  <a:pt x="1783882" y="4062563"/>
                  <a:pt x="1785549" y="4056329"/>
                  <a:pt x="1787816" y="4051530"/>
                </a:cubicBezTo>
                <a:cubicBezTo>
                  <a:pt x="1790082" y="4046730"/>
                  <a:pt x="1793149" y="4043197"/>
                  <a:pt x="1797015" y="4040930"/>
                </a:cubicBezTo>
                <a:cubicBezTo>
                  <a:pt x="1800881" y="4038664"/>
                  <a:pt x="1805614" y="4037531"/>
                  <a:pt x="1811214" y="4037531"/>
                </a:cubicBezTo>
                <a:close/>
                <a:moveTo>
                  <a:pt x="1395444" y="3994933"/>
                </a:moveTo>
                <a:lnTo>
                  <a:pt x="1395444" y="4134725"/>
                </a:lnTo>
                <a:cubicBezTo>
                  <a:pt x="1395444" y="4149124"/>
                  <a:pt x="1396944" y="4161423"/>
                  <a:pt x="1399944" y="4171622"/>
                </a:cubicBezTo>
                <a:cubicBezTo>
                  <a:pt x="1402944" y="4181822"/>
                  <a:pt x="1407110" y="4190155"/>
                  <a:pt x="1412443" y="4196621"/>
                </a:cubicBezTo>
                <a:cubicBezTo>
                  <a:pt x="1417776" y="4203087"/>
                  <a:pt x="1424142" y="4207820"/>
                  <a:pt x="1431542" y="4210820"/>
                </a:cubicBezTo>
                <a:cubicBezTo>
                  <a:pt x="1438941" y="4213820"/>
                  <a:pt x="1447041" y="4215320"/>
                  <a:pt x="1455841" y="4215320"/>
                </a:cubicBezTo>
                <a:cubicBezTo>
                  <a:pt x="1467307" y="4215320"/>
                  <a:pt x="1477239" y="4212820"/>
                  <a:pt x="1485639" y="4207820"/>
                </a:cubicBezTo>
                <a:cubicBezTo>
                  <a:pt x="1489838" y="4205320"/>
                  <a:pt x="1493688" y="4202312"/>
                  <a:pt x="1497188" y="4198796"/>
                </a:cubicBezTo>
                <a:lnTo>
                  <a:pt x="1503492" y="4190741"/>
                </a:lnTo>
                <a:lnTo>
                  <a:pt x="1504838" y="4211320"/>
                </a:lnTo>
                <a:lnTo>
                  <a:pt x="1557634" y="4211320"/>
                </a:lnTo>
                <a:lnTo>
                  <a:pt x="1557634" y="3994933"/>
                </a:lnTo>
                <a:lnTo>
                  <a:pt x="1501438" y="3994933"/>
                </a:lnTo>
                <a:lnTo>
                  <a:pt x="1501438" y="4150214"/>
                </a:lnTo>
                <a:lnTo>
                  <a:pt x="1500313" y="4153024"/>
                </a:lnTo>
                <a:cubicBezTo>
                  <a:pt x="1498496" y="4156190"/>
                  <a:pt x="1496304" y="4158923"/>
                  <a:pt x="1493738" y="4161223"/>
                </a:cubicBezTo>
                <a:cubicBezTo>
                  <a:pt x="1488605" y="4165823"/>
                  <a:pt x="1481639" y="4168123"/>
                  <a:pt x="1472839" y="4168123"/>
                </a:cubicBezTo>
                <a:cubicBezTo>
                  <a:pt x="1469639" y="4168123"/>
                  <a:pt x="1466773" y="4167556"/>
                  <a:pt x="1464240" y="4166423"/>
                </a:cubicBezTo>
                <a:cubicBezTo>
                  <a:pt x="1461707" y="4165290"/>
                  <a:pt x="1459507" y="4163390"/>
                  <a:pt x="1457640" y="4160723"/>
                </a:cubicBezTo>
                <a:cubicBezTo>
                  <a:pt x="1455774" y="4158057"/>
                  <a:pt x="1454307" y="4154623"/>
                  <a:pt x="1453241" y="4150424"/>
                </a:cubicBezTo>
                <a:cubicBezTo>
                  <a:pt x="1452174" y="4146224"/>
                  <a:pt x="1451641" y="4141191"/>
                  <a:pt x="1451641" y="4135325"/>
                </a:cubicBezTo>
                <a:lnTo>
                  <a:pt x="1451641" y="3994933"/>
                </a:lnTo>
                <a:close/>
                <a:moveTo>
                  <a:pt x="1071594" y="3994933"/>
                </a:moveTo>
                <a:lnTo>
                  <a:pt x="1071594" y="4134725"/>
                </a:lnTo>
                <a:cubicBezTo>
                  <a:pt x="1071594" y="4149124"/>
                  <a:pt x="1073094" y="4161423"/>
                  <a:pt x="1076094" y="4171622"/>
                </a:cubicBezTo>
                <a:cubicBezTo>
                  <a:pt x="1079094" y="4181822"/>
                  <a:pt x="1083260" y="4190155"/>
                  <a:pt x="1088593" y="4196621"/>
                </a:cubicBezTo>
                <a:cubicBezTo>
                  <a:pt x="1093926" y="4203087"/>
                  <a:pt x="1100292" y="4207820"/>
                  <a:pt x="1107692" y="4210820"/>
                </a:cubicBezTo>
                <a:cubicBezTo>
                  <a:pt x="1115092" y="4213820"/>
                  <a:pt x="1123191" y="4215320"/>
                  <a:pt x="1131991" y="4215320"/>
                </a:cubicBezTo>
                <a:cubicBezTo>
                  <a:pt x="1143456" y="4215320"/>
                  <a:pt x="1153389" y="4212820"/>
                  <a:pt x="1161789" y="4207820"/>
                </a:cubicBezTo>
                <a:cubicBezTo>
                  <a:pt x="1165988" y="4205320"/>
                  <a:pt x="1169838" y="4202312"/>
                  <a:pt x="1173338" y="4198796"/>
                </a:cubicBezTo>
                <a:lnTo>
                  <a:pt x="1179642" y="4190741"/>
                </a:lnTo>
                <a:lnTo>
                  <a:pt x="1180988" y="4211320"/>
                </a:lnTo>
                <a:lnTo>
                  <a:pt x="1233784" y="4211320"/>
                </a:lnTo>
                <a:lnTo>
                  <a:pt x="1233784" y="3994933"/>
                </a:lnTo>
                <a:lnTo>
                  <a:pt x="1177588" y="3994933"/>
                </a:lnTo>
                <a:lnTo>
                  <a:pt x="1177588" y="4150214"/>
                </a:lnTo>
                <a:lnTo>
                  <a:pt x="1176463" y="4153024"/>
                </a:lnTo>
                <a:cubicBezTo>
                  <a:pt x="1174646" y="4156190"/>
                  <a:pt x="1172455" y="4158923"/>
                  <a:pt x="1169888" y="4161223"/>
                </a:cubicBezTo>
                <a:cubicBezTo>
                  <a:pt x="1164755" y="4165823"/>
                  <a:pt x="1157789" y="4168123"/>
                  <a:pt x="1148990" y="4168123"/>
                </a:cubicBezTo>
                <a:cubicBezTo>
                  <a:pt x="1145790" y="4168123"/>
                  <a:pt x="1142923" y="4167556"/>
                  <a:pt x="1140390" y="4166423"/>
                </a:cubicBezTo>
                <a:cubicBezTo>
                  <a:pt x="1137857" y="4165290"/>
                  <a:pt x="1135657" y="4163390"/>
                  <a:pt x="1133790" y="4160723"/>
                </a:cubicBezTo>
                <a:cubicBezTo>
                  <a:pt x="1131924" y="4158057"/>
                  <a:pt x="1130457" y="4154623"/>
                  <a:pt x="1129391" y="4150424"/>
                </a:cubicBezTo>
                <a:cubicBezTo>
                  <a:pt x="1128324" y="4146224"/>
                  <a:pt x="1127791" y="4141191"/>
                  <a:pt x="1127791" y="4135325"/>
                </a:cubicBezTo>
                <a:lnTo>
                  <a:pt x="1127791" y="3994933"/>
                </a:lnTo>
                <a:close/>
                <a:moveTo>
                  <a:pt x="2612189" y="3990933"/>
                </a:moveTo>
                <a:cubicBezTo>
                  <a:pt x="2604322" y="3990933"/>
                  <a:pt x="2597289" y="3993333"/>
                  <a:pt x="2591090" y="3998133"/>
                </a:cubicBezTo>
                <a:cubicBezTo>
                  <a:pt x="2584890" y="4002933"/>
                  <a:pt x="2579590" y="4009699"/>
                  <a:pt x="2575191" y="4018432"/>
                </a:cubicBezTo>
                <a:lnTo>
                  <a:pt x="2575157" y="4018516"/>
                </a:lnTo>
                <a:lnTo>
                  <a:pt x="2573591" y="3994933"/>
                </a:lnTo>
                <a:lnTo>
                  <a:pt x="2520794" y="3994933"/>
                </a:lnTo>
                <a:lnTo>
                  <a:pt x="2520794" y="4211320"/>
                </a:lnTo>
                <a:lnTo>
                  <a:pt x="2576791" y="4211320"/>
                </a:lnTo>
                <a:lnTo>
                  <a:pt x="2576791" y="4069658"/>
                </a:lnTo>
                <a:lnTo>
                  <a:pt x="2581690" y="4059029"/>
                </a:lnTo>
                <a:cubicBezTo>
                  <a:pt x="2584557" y="4055230"/>
                  <a:pt x="2588190" y="4052363"/>
                  <a:pt x="2592590" y="4050430"/>
                </a:cubicBezTo>
                <a:cubicBezTo>
                  <a:pt x="2596990" y="4048497"/>
                  <a:pt x="2602323" y="4047530"/>
                  <a:pt x="2608589" y="4047530"/>
                </a:cubicBezTo>
                <a:cubicBezTo>
                  <a:pt x="2611255" y="4047530"/>
                  <a:pt x="2614355" y="4047663"/>
                  <a:pt x="2617888" y="4047930"/>
                </a:cubicBezTo>
                <a:cubicBezTo>
                  <a:pt x="2621421" y="4048197"/>
                  <a:pt x="2624454" y="4048597"/>
                  <a:pt x="2626987" y="4049130"/>
                </a:cubicBezTo>
                <a:lnTo>
                  <a:pt x="2627788" y="3993333"/>
                </a:lnTo>
                <a:cubicBezTo>
                  <a:pt x="2626054" y="3992667"/>
                  <a:pt x="2623688" y="3992100"/>
                  <a:pt x="2620688" y="3991633"/>
                </a:cubicBezTo>
                <a:cubicBezTo>
                  <a:pt x="2617688" y="3991167"/>
                  <a:pt x="2614855" y="3990933"/>
                  <a:pt x="2612189" y="3990933"/>
                </a:cubicBezTo>
                <a:close/>
                <a:moveTo>
                  <a:pt x="2401564" y="3990933"/>
                </a:moveTo>
                <a:cubicBezTo>
                  <a:pt x="2388232" y="3990933"/>
                  <a:pt x="2376199" y="3993233"/>
                  <a:pt x="2365466" y="3997833"/>
                </a:cubicBezTo>
                <a:cubicBezTo>
                  <a:pt x="2354734" y="4002433"/>
                  <a:pt x="2345568" y="4009166"/>
                  <a:pt x="2337968" y="4018032"/>
                </a:cubicBezTo>
                <a:cubicBezTo>
                  <a:pt x="2330369" y="4026898"/>
                  <a:pt x="2324536" y="4037864"/>
                  <a:pt x="2320469" y="4050930"/>
                </a:cubicBezTo>
                <a:cubicBezTo>
                  <a:pt x="2316403" y="4063996"/>
                  <a:pt x="2314369" y="4078995"/>
                  <a:pt x="2314369" y="4095927"/>
                </a:cubicBezTo>
                <a:lnTo>
                  <a:pt x="2314369" y="4110526"/>
                </a:lnTo>
                <a:cubicBezTo>
                  <a:pt x="2314369" y="4127325"/>
                  <a:pt x="2316403" y="4142258"/>
                  <a:pt x="2320469" y="4155323"/>
                </a:cubicBezTo>
                <a:cubicBezTo>
                  <a:pt x="2324536" y="4168389"/>
                  <a:pt x="2330435" y="4179389"/>
                  <a:pt x="2338168" y="4188321"/>
                </a:cubicBezTo>
                <a:cubicBezTo>
                  <a:pt x="2345901" y="4197254"/>
                  <a:pt x="2355134" y="4203987"/>
                  <a:pt x="2365866" y="4208520"/>
                </a:cubicBezTo>
                <a:cubicBezTo>
                  <a:pt x="2376599" y="4213053"/>
                  <a:pt x="2388632" y="4215320"/>
                  <a:pt x="2401964" y="4215320"/>
                </a:cubicBezTo>
                <a:cubicBezTo>
                  <a:pt x="2415297" y="4215320"/>
                  <a:pt x="2427296" y="4213053"/>
                  <a:pt x="2437962" y="4208520"/>
                </a:cubicBezTo>
                <a:cubicBezTo>
                  <a:pt x="2448628" y="4203987"/>
                  <a:pt x="2457794" y="4197254"/>
                  <a:pt x="2465460" y="4188321"/>
                </a:cubicBezTo>
                <a:cubicBezTo>
                  <a:pt x="2473127" y="4179389"/>
                  <a:pt x="2479026" y="4168389"/>
                  <a:pt x="2483159" y="4155323"/>
                </a:cubicBezTo>
                <a:cubicBezTo>
                  <a:pt x="2487292" y="4142258"/>
                  <a:pt x="2489359" y="4127325"/>
                  <a:pt x="2489359" y="4110526"/>
                </a:cubicBezTo>
                <a:lnTo>
                  <a:pt x="2489359" y="4095927"/>
                </a:lnTo>
                <a:cubicBezTo>
                  <a:pt x="2489359" y="4078995"/>
                  <a:pt x="2487292" y="4063996"/>
                  <a:pt x="2483159" y="4050930"/>
                </a:cubicBezTo>
                <a:cubicBezTo>
                  <a:pt x="2479026" y="4037864"/>
                  <a:pt x="2473127" y="4026898"/>
                  <a:pt x="2465460" y="4018032"/>
                </a:cubicBezTo>
                <a:cubicBezTo>
                  <a:pt x="2457794" y="4009166"/>
                  <a:pt x="2448594" y="4002433"/>
                  <a:pt x="2437862" y="3997833"/>
                </a:cubicBezTo>
                <a:cubicBezTo>
                  <a:pt x="2427129" y="3993233"/>
                  <a:pt x="2415030" y="3990933"/>
                  <a:pt x="2401564" y="3990933"/>
                </a:cubicBezTo>
                <a:close/>
                <a:moveTo>
                  <a:pt x="1811614" y="3990933"/>
                </a:moveTo>
                <a:cubicBezTo>
                  <a:pt x="1798015" y="3990933"/>
                  <a:pt x="1785849" y="3993167"/>
                  <a:pt x="1775116" y="3997633"/>
                </a:cubicBezTo>
                <a:cubicBezTo>
                  <a:pt x="1764384" y="4002100"/>
                  <a:pt x="1755351" y="4008866"/>
                  <a:pt x="1748018" y="4017932"/>
                </a:cubicBezTo>
                <a:cubicBezTo>
                  <a:pt x="1740685" y="4026998"/>
                  <a:pt x="1735019" y="4038164"/>
                  <a:pt x="1731019" y="4051430"/>
                </a:cubicBezTo>
                <a:cubicBezTo>
                  <a:pt x="1727019" y="4064696"/>
                  <a:pt x="1725019" y="4080128"/>
                  <a:pt x="1725019" y="4097727"/>
                </a:cubicBezTo>
                <a:lnTo>
                  <a:pt x="1725019" y="4115526"/>
                </a:lnTo>
                <a:cubicBezTo>
                  <a:pt x="1725019" y="4131258"/>
                  <a:pt x="1727086" y="4145257"/>
                  <a:pt x="1731219" y="4157523"/>
                </a:cubicBezTo>
                <a:cubicBezTo>
                  <a:pt x="1735352" y="4169789"/>
                  <a:pt x="1741352" y="4180222"/>
                  <a:pt x="1749218" y="4188821"/>
                </a:cubicBezTo>
                <a:cubicBezTo>
                  <a:pt x="1757084" y="4197421"/>
                  <a:pt x="1766717" y="4203987"/>
                  <a:pt x="1778116" y="4208520"/>
                </a:cubicBezTo>
                <a:cubicBezTo>
                  <a:pt x="1789515" y="4213053"/>
                  <a:pt x="1802615" y="4215320"/>
                  <a:pt x="1817414" y="4215320"/>
                </a:cubicBezTo>
                <a:cubicBezTo>
                  <a:pt x="1829813" y="4215320"/>
                  <a:pt x="1840746" y="4213720"/>
                  <a:pt x="1850212" y="4210520"/>
                </a:cubicBezTo>
                <a:cubicBezTo>
                  <a:pt x="1859678" y="4207320"/>
                  <a:pt x="1867811" y="4203187"/>
                  <a:pt x="1874611" y="4198121"/>
                </a:cubicBezTo>
                <a:cubicBezTo>
                  <a:pt x="1881410" y="4193055"/>
                  <a:pt x="1886743" y="4187988"/>
                  <a:pt x="1890609" y="4182922"/>
                </a:cubicBezTo>
                <a:lnTo>
                  <a:pt x="1868211" y="4148924"/>
                </a:lnTo>
                <a:cubicBezTo>
                  <a:pt x="1862611" y="4155057"/>
                  <a:pt x="1855845" y="4159890"/>
                  <a:pt x="1847912" y="4163423"/>
                </a:cubicBezTo>
                <a:cubicBezTo>
                  <a:pt x="1839979" y="4166956"/>
                  <a:pt x="1831080" y="4168723"/>
                  <a:pt x="1821214" y="4168723"/>
                </a:cubicBezTo>
                <a:cubicBezTo>
                  <a:pt x="1814681" y="4168723"/>
                  <a:pt x="1808947" y="4167823"/>
                  <a:pt x="1804015" y="4166023"/>
                </a:cubicBezTo>
                <a:cubicBezTo>
                  <a:pt x="1799082" y="4164223"/>
                  <a:pt x="1794915" y="4161223"/>
                  <a:pt x="1791515" y="4157023"/>
                </a:cubicBezTo>
                <a:cubicBezTo>
                  <a:pt x="1788116" y="4152824"/>
                  <a:pt x="1785549" y="4147357"/>
                  <a:pt x="1783816" y="4140624"/>
                </a:cubicBezTo>
                <a:cubicBezTo>
                  <a:pt x="1782950" y="4137258"/>
                  <a:pt x="1782299" y="4133483"/>
                  <a:pt x="1781866" y="4129300"/>
                </a:cubicBezTo>
                <a:lnTo>
                  <a:pt x="1781509" y="4121725"/>
                </a:lnTo>
                <a:lnTo>
                  <a:pt x="1893809" y="4121725"/>
                </a:lnTo>
                <a:lnTo>
                  <a:pt x="1893809" y="4096127"/>
                </a:lnTo>
                <a:cubicBezTo>
                  <a:pt x="1893809" y="4078795"/>
                  <a:pt x="1892076" y="4063596"/>
                  <a:pt x="1888610" y="4050530"/>
                </a:cubicBezTo>
                <a:cubicBezTo>
                  <a:pt x="1885143" y="4037464"/>
                  <a:pt x="1880010" y="4026498"/>
                  <a:pt x="1873211" y="4017632"/>
                </a:cubicBezTo>
                <a:cubicBezTo>
                  <a:pt x="1866411" y="4008766"/>
                  <a:pt x="1857845" y="4002100"/>
                  <a:pt x="1847512" y="3997633"/>
                </a:cubicBezTo>
                <a:cubicBezTo>
                  <a:pt x="1837180" y="3993167"/>
                  <a:pt x="1825213" y="3990933"/>
                  <a:pt x="1811614" y="3990933"/>
                </a:cubicBezTo>
                <a:close/>
                <a:moveTo>
                  <a:pt x="1688264" y="3990933"/>
                </a:moveTo>
                <a:cubicBezTo>
                  <a:pt x="1680397" y="3990933"/>
                  <a:pt x="1673364" y="3993333"/>
                  <a:pt x="1667165" y="3998133"/>
                </a:cubicBezTo>
                <a:cubicBezTo>
                  <a:pt x="1660965" y="4002933"/>
                  <a:pt x="1655666" y="4009699"/>
                  <a:pt x="1651266" y="4018432"/>
                </a:cubicBezTo>
                <a:lnTo>
                  <a:pt x="1651232" y="4018516"/>
                </a:lnTo>
                <a:lnTo>
                  <a:pt x="1649666" y="3994933"/>
                </a:lnTo>
                <a:lnTo>
                  <a:pt x="1596869" y="3994933"/>
                </a:lnTo>
                <a:lnTo>
                  <a:pt x="1596869" y="4211320"/>
                </a:lnTo>
                <a:lnTo>
                  <a:pt x="1652866" y="4211320"/>
                </a:lnTo>
                <a:lnTo>
                  <a:pt x="1652866" y="4069658"/>
                </a:lnTo>
                <a:lnTo>
                  <a:pt x="1657766" y="4059029"/>
                </a:lnTo>
                <a:cubicBezTo>
                  <a:pt x="1660632" y="4055230"/>
                  <a:pt x="1664265" y="4052363"/>
                  <a:pt x="1668665" y="4050430"/>
                </a:cubicBezTo>
                <a:cubicBezTo>
                  <a:pt x="1673064" y="4048497"/>
                  <a:pt x="1678397" y="4047530"/>
                  <a:pt x="1684664" y="4047530"/>
                </a:cubicBezTo>
                <a:cubicBezTo>
                  <a:pt x="1687330" y="4047530"/>
                  <a:pt x="1690430" y="4047663"/>
                  <a:pt x="1693963" y="4047930"/>
                </a:cubicBezTo>
                <a:cubicBezTo>
                  <a:pt x="1697496" y="4048197"/>
                  <a:pt x="1700529" y="4048597"/>
                  <a:pt x="1703063" y="4049130"/>
                </a:cubicBezTo>
                <a:lnTo>
                  <a:pt x="1703863" y="3993333"/>
                </a:lnTo>
                <a:cubicBezTo>
                  <a:pt x="1702130" y="3992667"/>
                  <a:pt x="1699763" y="3992100"/>
                  <a:pt x="1696763" y="3991633"/>
                </a:cubicBezTo>
                <a:cubicBezTo>
                  <a:pt x="1693763" y="3991167"/>
                  <a:pt x="1690930" y="3990933"/>
                  <a:pt x="1688264" y="3990933"/>
                </a:cubicBezTo>
                <a:close/>
                <a:moveTo>
                  <a:pt x="631914" y="3962535"/>
                </a:moveTo>
                <a:cubicBezTo>
                  <a:pt x="636980" y="3962535"/>
                  <a:pt x="641180" y="3964135"/>
                  <a:pt x="644513" y="3967335"/>
                </a:cubicBezTo>
                <a:cubicBezTo>
                  <a:pt x="647846" y="3970535"/>
                  <a:pt x="650346" y="3974934"/>
                  <a:pt x="652013" y="3980534"/>
                </a:cubicBezTo>
                <a:cubicBezTo>
                  <a:pt x="653679" y="3986134"/>
                  <a:pt x="654513" y="3992733"/>
                  <a:pt x="654513" y="4000333"/>
                </a:cubicBezTo>
                <a:cubicBezTo>
                  <a:pt x="654513" y="4007932"/>
                  <a:pt x="653679" y="4014599"/>
                  <a:pt x="652013" y="4020332"/>
                </a:cubicBezTo>
                <a:cubicBezTo>
                  <a:pt x="650346" y="4026065"/>
                  <a:pt x="647880" y="4030564"/>
                  <a:pt x="644613" y="4033831"/>
                </a:cubicBezTo>
                <a:cubicBezTo>
                  <a:pt x="641347" y="4037098"/>
                  <a:pt x="637180" y="4038731"/>
                  <a:pt x="632114" y="4038731"/>
                </a:cubicBezTo>
                <a:cubicBezTo>
                  <a:pt x="627181" y="4038731"/>
                  <a:pt x="622981" y="4037131"/>
                  <a:pt x="619515" y="4033931"/>
                </a:cubicBezTo>
                <a:cubicBezTo>
                  <a:pt x="616048" y="4030731"/>
                  <a:pt x="613482" y="4026265"/>
                  <a:pt x="611815" y="4020532"/>
                </a:cubicBezTo>
                <a:cubicBezTo>
                  <a:pt x="610149" y="4014799"/>
                  <a:pt x="609315" y="4008066"/>
                  <a:pt x="609315" y="4000333"/>
                </a:cubicBezTo>
                <a:cubicBezTo>
                  <a:pt x="609315" y="3992467"/>
                  <a:pt x="610182" y="3985734"/>
                  <a:pt x="611915" y="3980134"/>
                </a:cubicBezTo>
                <a:cubicBezTo>
                  <a:pt x="613648" y="3974534"/>
                  <a:pt x="616215" y="3970202"/>
                  <a:pt x="619615" y="3967135"/>
                </a:cubicBezTo>
                <a:cubicBezTo>
                  <a:pt x="623015" y="3964069"/>
                  <a:pt x="627114" y="3962535"/>
                  <a:pt x="631914" y="3962535"/>
                </a:cubicBezTo>
                <a:close/>
                <a:moveTo>
                  <a:pt x="1282419" y="3941536"/>
                </a:moveTo>
                <a:lnTo>
                  <a:pt x="1282419" y="3994933"/>
                </a:lnTo>
                <a:lnTo>
                  <a:pt x="1257020" y="3994933"/>
                </a:lnTo>
                <a:lnTo>
                  <a:pt x="1257020" y="4037131"/>
                </a:lnTo>
                <a:lnTo>
                  <a:pt x="1282419" y="4037131"/>
                </a:lnTo>
                <a:lnTo>
                  <a:pt x="1282419" y="4151324"/>
                </a:lnTo>
                <a:cubicBezTo>
                  <a:pt x="1282419" y="4166656"/>
                  <a:pt x="1284685" y="4179022"/>
                  <a:pt x="1289218" y="4188421"/>
                </a:cubicBezTo>
                <a:cubicBezTo>
                  <a:pt x="1293751" y="4197821"/>
                  <a:pt x="1300117" y="4204654"/>
                  <a:pt x="1308317" y="4208920"/>
                </a:cubicBezTo>
                <a:cubicBezTo>
                  <a:pt x="1316516" y="4213187"/>
                  <a:pt x="1326216" y="4215320"/>
                  <a:pt x="1337415" y="4215320"/>
                </a:cubicBezTo>
                <a:cubicBezTo>
                  <a:pt x="1344081" y="4215320"/>
                  <a:pt x="1349848" y="4214853"/>
                  <a:pt x="1354714" y="4213920"/>
                </a:cubicBezTo>
                <a:cubicBezTo>
                  <a:pt x="1359580" y="4212987"/>
                  <a:pt x="1364213" y="4211653"/>
                  <a:pt x="1368613" y="4209920"/>
                </a:cubicBezTo>
                <a:lnTo>
                  <a:pt x="1368613" y="4166123"/>
                </a:lnTo>
                <a:cubicBezTo>
                  <a:pt x="1367413" y="4166523"/>
                  <a:pt x="1365613" y="4166890"/>
                  <a:pt x="1363214" y="4167223"/>
                </a:cubicBezTo>
                <a:cubicBezTo>
                  <a:pt x="1360814" y="4167556"/>
                  <a:pt x="1358214" y="4167723"/>
                  <a:pt x="1355414" y="4167723"/>
                </a:cubicBezTo>
                <a:cubicBezTo>
                  <a:pt x="1351281" y="4167723"/>
                  <a:pt x="1347981" y="4167090"/>
                  <a:pt x="1345515" y="4165823"/>
                </a:cubicBezTo>
                <a:cubicBezTo>
                  <a:pt x="1343048" y="4164556"/>
                  <a:pt x="1341215" y="4162323"/>
                  <a:pt x="1340015" y="4159123"/>
                </a:cubicBezTo>
                <a:cubicBezTo>
                  <a:pt x="1338815" y="4155923"/>
                  <a:pt x="1338215" y="4151324"/>
                  <a:pt x="1338215" y="4145324"/>
                </a:cubicBezTo>
                <a:lnTo>
                  <a:pt x="1338215" y="4037131"/>
                </a:lnTo>
                <a:lnTo>
                  <a:pt x="1367413" y="4037131"/>
                </a:lnTo>
                <a:lnTo>
                  <a:pt x="1367413" y="3994933"/>
                </a:lnTo>
                <a:lnTo>
                  <a:pt x="1338215" y="3994933"/>
                </a:lnTo>
                <a:lnTo>
                  <a:pt x="1338215" y="3941536"/>
                </a:lnTo>
                <a:close/>
                <a:moveTo>
                  <a:pt x="2004370" y="3920138"/>
                </a:moveTo>
                <a:lnTo>
                  <a:pt x="2056567" y="4211320"/>
                </a:lnTo>
                <a:lnTo>
                  <a:pt x="2081365" y="4211320"/>
                </a:lnTo>
                <a:lnTo>
                  <a:pt x="2093364" y="4211320"/>
                </a:lnTo>
                <a:lnTo>
                  <a:pt x="2114763" y="4211320"/>
                </a:lnTo>
                <a:lnTo>
                  <a:pt x="2149056" y="4037932"/>
                </a:lnTo>
                <a:lnTo>
                  <a:pt x="2183159" y="4211320"/>
                </a:lnTo>
                <a:lnTo>
                  <a:pt x="2204757" y="4211320"/>
                </a:lnTo>
                <a:lnTo>
                  <a:pt x="2216557" y="4211320"/>
                </a:lnTo>
                <a:lnTo>
                  <a:pt x="2241755" y="4211320"/>
                </a:lnTo>
                <a:lnTo>
                  <a:pt x="2293552" y="3920138"/>
                </a:lnTo>
                <a:lnTo>
                  <a:pt x="2235956" y="3920138"/>
                </a:lnTo>
                <a:lnTo>
                  <a:pt x="2208105" y="4104218"/>
                </a:lnTo>
                <a:lnTo>
                  <a:pt x="2173359" y="3920138"/>
                </a:lnTo>
                <a:lnTo>
                  <a:pt x="2155561" y="3920138"/>
                </a:lnTo>
                <a:lnTo>
                  <a:pt x="2142761" y="3920138"/>
                </a:lnTo>
                <a:lnTo>
                  <a:pt x="2124762" y="3920138"/>
                </a:lnTo>
                <a:lnTo>
                  <a:pt x="2090082" y="4104408"/>
                </a:lnTo>
                <a:lnTo>
                  <a:pt x="2062167" y="3920138"/>
                </a:lnTo>
                <a:close/>
                <a:moveTo>
                  <a:pt x="885294" y="3920138"/>
                </a:moveTo>
                <a:lnTo>
                  <a:pt x="885294" y="4211320"/>
                </a:lnTo>
                <a:lnTo>
                  <a:pt x="943890" y="4211320"/>
                </a:lnTo>
                <a:lnTo>
                  <a:pt x="943890" y="4092327"/>
                </a:lnTo>
                <a:lnTo>
                  <a:pt x="1035085" y="4092327"/>
                </a:lnTo>
                <a:lnTo>
                  <a:pt x="1035085" y="4043930"/>
                </a:lnTo>
                <a:lnTo>
                  <a:pt x="943890" y="4043930"/>
                </a:lnTo>
                <a:lnTo>
                  <a:pt x="943890" y="3968735"/>
                </a:lnTo>
                <a:lnTo>
                  <a:pt x="1046284" y="3968735"/>
                </a:lnTo>
                <a:lnTo>
                  <a:pt x="1046284" y="3920138"/>
                </a:lnTo>
                <a:lnTo>
                  <a:pt x="943890" y="3920138"/>
                </a:lnTo>
                <a:lnTo>
                  <a:pt x="929091" y="3920138"/>
                </a:lnTo>
                <a:close/>
                <a:moveTo>
                  <a:pt x="631914" y="3915938"/>
                </a:moveTo>
                <a:cubicBezTo>
                  <a:pt x="616582" y="3915938"/>
                  <a:pt x="602982" y="3919071"/>
                  <a:pt x="591117" y="3925337"/>
                </a:cubicBezTo>
                <a:cubicBezTo>
                  <a:pt x="579251" y="3931604"/>
                  <a:pt x="569951" y="3940803"/>
                  <a:pt x="563218" y="3952936"/>
                </a:cubicBezTo>
                <a:cubicBezTo>
                  <a:pt x="556485" y="3965068"/>
                  <a:pt x="553119" y="3979934"/>
                  <a:pt x="553119" y="3997533"/>
                </a:cubicBezTo>
                <a:cubicBezTo>
                  <a:pt x="553119" y="4012332"/>
                  <a:pt x="556485" y="4025431"/>
                  <a:pt x="563218" y="4036831"/>
                </a:cubicBezTo>
                <a:cubicBezTo>
                  <a:pt x="566585" y="4042530"/>
                  <a:pt x="570593" y="4047605"/>
                  <a:pt x="575243" y="4052055"/>
                </a:cubicBezTo>
                <a:lnTo>
                  <a:pt x="587682" y="4061047"/>
                </a:lnTo>
                <a:lnTo>
                  <a:pt x="584117" y="4062779"/>
                </a:lnTo>
                <a:cubicBezTo>
                  <a:pt x="579684" y="4065512"/>
                  <a:pt x="575584" y="4068662"/>
                  <a:pt x="571818" y="4072228"/>
                </a:cubicBezTo>
                <a:cubicBezTo>
                  <a:pt x="564285" y="4079361"/>
                  <a:pt x="558452" y="4087928"/>
                  <a:pt x="554319" y="4097927"/>
                </a:cubicBezTo>
                <a:cubicBezTo>
                  <a:pt x="550186" y="4107926"/>
                  <a:pt x="548119" y="4119059"/>
                  <a:pt x="548119" y="4131325"/>
                </a:cubicBezTo>
                <a:cubicBezTo>
                  <a:pt x="548119" y="4149724"/>
                  <a:pt x="551786" y="4165156"/>
                  <a:pt x="559119" y="4177622"/>
                </a:cubicBezTo>
                <a:cubicBezTo>
                  <a:pt x="566451" y="4190088"/>
                  <a:pt x="576451" y="4199488"/>
                  <a:pt x="589117" y="4205820"/>
                </a:cubicBezTo>
                <a:cubicBezTo>
                  <a:pt x="601783" y="4212153"/>
                  <a:pt x="616115" y="4215320"/>
                  <a:pt x="632114" y="4215320"/>
                </a:cubicBezTo>
                <a:cubicBezTo>
                  <a:pt x="648113" y="4215320"/>
                  <a:pt x="662412" y="4212153"/>
                  <a:pt x="675011" y="4205820"/>
                </a:cubicBezTo>
                <a:cubicBezTo>
                  <a:pt x="687611" y="4199488"/>
                  <a:pt x="697477" y="4190088"/>
                  <a:pt x="704610" y="4177622"/>
                </a:cubicBezTo>
                <a:cubicBezTo>
                  <a:pt x="711742" y="4165156"/>
                  <a:pt x="715309" y="4149724"/>
                  <a:pt x="715309" y="4131325"/>
                </a:cubicBezTo>
                <a:cubicBezTo>
                  <a:pt x="715309" y="4114926"/>
                  <a:pt x="711709" y="4100660"/>
                  <a:pt x="704510" y="4088528"/>
                </a:cubicBezTo>
                <a:cubicBezTo>
                  <a:pt x="700910" y="4082461"/>
                  <a:pt x="696635" y="4077070"/>
                  <a:pt x="691685" y="4072353"/>
                </a:cubicBezTo>
                <a:lnTo>
                  <a:pt x="676091" y="4061149"/>
                </a:lnTo>
                <a:lnTo>
                  <a:pt x="688586" y="4052080"/>
                </a:lnTo>
                <a:cubicBezTo>
                  <a:pt x="693202" y="4047647"/>
                  <a:pt x="697177" y="4042597"/>
                  <a:pt x="700510" y="4036931"/>
                </a:cubicBezTo>
                <a:cubicBezTo>
                  <a:pt x="707176" y="4025598"/>
                  <a:pt x="710509" y="4012466"/>
                  <a:pt x="710509" y="3997533"/>
                </a:cubicBezTo>
                <a:cubicBezTo>
                  <a:pt x="710509" y="3979934"/>
                  <a:pt x="707176" y="3965068"/>
                  <a:pt x="700510" y="3952936"/>
                </a:cubicBezTo>
                <a:cubicBezTo>
                  <a:pt x="693844" y="3940803"/>
                  <a:pt x="684611" y="3931604"/>
                  <a:pt x="672812" y="3925337"/>
                </a:cubicBezTo>
                <a:cubicBezTo>
                  <a:pt x="661012" y="3919071"/>
                  <a:pt x="647380" y="3915938"/>
                  <a:pt x="631914" y="3915938"/>
                </a:cubicBezTo>
                <a:close/>
                <a:moveTo>
                  <a:pt x="2654144" y="3903939"/>
                </a:moveTo>
                <a:lnTo>
                  <a:pt x="2654144" y="4211320"/>
                </a:lnTo>
                <a:lnTo>
                  <a:pt x="2710140" y="4211320"/>
                </a:lnTo>
                <a:lnTo>
                  <a:pt x="2710140" y="4144721"/>
                </a:lnTo>
                <a:lnTo>
                  <a:pt x="2725649" y="4127317"/>
                </a:lnTo>
                <a:lnTo>
                  <a:pt x="2765537" y="4211320"/>
                </a:lnTo>
                <a:lnTo>
                  <a:pt x="2829733" y="4211320"/>
                </a:lnTo>
                <a:lnTo>
                  <a:pt x="2760981" y="4083827"/>
                </a:lnTo>
                <a:lnTo>
                  <a:pt x="2823934" y="3994933"/>
                </a:lnTo>
                <a:lnTo>
                  <a:pt x="2757138" y="3994933"/>
                </a:lnTo>
                <a:lnTo>
                  <a:pt x="2717340" y="4059929"/>
                </a:lnTo>
                <a:lnTo>
                  <a:pt x="2710140" y="4070442"/>
                </a:lnTo>
                <a:lnTo>
                  <a:pt x="2710140" y="3903939"/>
                </a:lnTo>
                <a:close/>
                <a:moveTo>
                  <a:pt x="2745464" y="3626951"/>
                </a:moveTo>
                <a:lnTo>
                  <a:pt x="2759063" y="3626951"/>
                </a:lnTo>
                <a:lnTo>
                  <a:pt x="2759063" y="3672240"/>
                </a:lnTo>
                <a:lnTo>
                  <a:pt x="2749064" y="3681348"/>
                </a:lnTo>
                <a:cubicBezTo>
                  <a:pt x="2744531" y="3683881"/>
                  <a:pt x="2739198" y="3685147"/>
                  <a:pt x="2733065" y="3685147"/>
                </a:cubicBezTo>
                <a:cubicBezTo>
                  <a:pt x="2729065" y="3685147"/>
                  <a:pt x="2725599" y="3684214"/>
                  <a:pt x="2722666" y="3682348"/>
                </a:cubicBezTo>
                <a:cubicBezTo>
                  <a:pt x="2719732" y="3680481"/>
                  <a:pt x="2717532" y="3677748"/>
                  <a:pt x="2716066" y="3674148"/>
                </a:cubicBezTo>
                <a:cubicBezTo>
                  <a:pt x="2714599" y="3670548"/>
                  <a:pt x="2713866" y="3666149"/>
                  <a:pt x="2713866" y="3660949"/>
                </a:cubicBezTo>
                <a:cubicBezTo>
                  <a:pt x="2713866" y="3656283"/>
                  <a:pt x="2714499" y="3651883"/>
                  <a:pt x="2715766" y="3647750"/>
                </a:cubicBezTo>
                <a:cubicBezTo>
                  <a:pt x="2717032" y="3643617"/>
                  <a:pt x="2718999" y="3639984"/>
                  <a:pt x="2721666" y="3636850"/>
                </a:cubicBezTo>
                <a:cubicBezTo>
                  <a:pt x="2724332" y="3633717"/>
                  <a:pt x="2727632" y="3631284"/>
                  <a:pt x="2731565" y="3629551"/>
                </a:cubicBezTo>
                <a:cubicBezTo>
                  <a:pt x="2735498" y="3627818"/>
                  <a:pt x="2740131" y="3626951"/>
                  <a:pt x="2745464" y="3626951"/>
                </a:cubicBezTo>
                <a:close/>
                <a:moveTo>
                  <a:pt x="3133189" y="3551956"/>
                </a:moveTo>
                <a:cubicBezTo>
                  <a:pt x="3138389" y="3551956"/>
                  <a:pt x="3142955" y="3553089"/>
                  <a:pt x="3146889" y="3555355"/>
                </a:cubicBezTo>
                <a:cubicBezTo>
                  <a:pt x="3150822" y="3557622"/>
                  <a:pt x="3154121" y="3560822"/>
                  <a:pt x="3156788" y="3564955"/>
                </a:cubicBezTo>
                <a:lnTo>
                  <a:pt x="3158988" y="3570277"/>
                </a:lnTo>
                <a:lnTo>
                  <a:pt x="3158988" y="3666403"/>
                </a:lnTo>
                <a:lnTo>
                  <a:pt x="3157313" y="3669848"/>
                </a:lnTo>
                <a:cubicBezTo>
                  <a:pt x="3155563" y="3672482"/>
                  <a:pt x="3153521" y="3674748"/>
                  <a:pt x="3151188" y="3676648"/>
                </a:cubicBezTo>
                <a:cubicBezTo>
                  <a:pt x="3146522" y="3680448"/>
                  <a:pt x="3140455" y="3682348"/>
                  <a:pt x="3132989" y="3682348"/>
                </a:cubicBezTo>
                <a:cubicBezTo>
                  <a:pt x="3127256" y="3682348"/>
                  <a:pt x="3122457" y="3681248"/>
                  <a:pt x="3118590" y="3679048"/>
                </a:cubicBezTo>
                <a:cubicBezTo>
                  <a:pt x="3114724" y="3676848"/>
                  <a:pt x="3111624" y="3673448"/>
                  <a:pt x="3109291" y="3668848"/>
                </a:cubicBezTo>
                <a:cubicBezTo>
                  <a:pt x="3106958" y="3664249"/>
                  <a:pt x="3105291" y="3658316"/>
                  <a:pt x="3104291" y="3651050"/>
                </a:cubicBezTo>
                <a:cubicBezTo>
                  <a:pt x="3103291" y="3643783"/>
                  <a:pt x="3102791" y="3635084"/>
                  <a:pt x="3102791" y="3624951"/>
                </a:cubicBezTo>
                <a:lnTo>
                  <a:pt x="3102791" y="3610552"/>
                </a:lnTo>
                <a:cubicBezTo>
                  <a:pt x="3102791" y="3600286"/>
                  <a:pt x="3103358" y="3591453"/>
                  <a:pt x="3104491" y="3584054"/>
                </a:cubicBezTo>
                <a:cubicBezTo>
                  <a:pt x="3105624" y="3576654"/>
                  <a:pt x="3107324" y="3570588"/>
                  <a:pt x="3109591" y="3565855"/>
                </a:cubicBezTo>
                <a:cubicBezTo>
                  <a:pt x="3111857" y="3561122"/>
                  <a:pt x="3114957" y="3557622"/>
                  <a:pt x="3118890" y="3555355"/>
                </a:cubicBezTo>
                <a:cubicBezTo>
                  <a:pt x="3122823" y="3553089"/>
                  <a:pt x="3127590" y="3551956"/>
                  <a:pt x="3133189" y="3551956"/>
                </a:cubicBezTo>
                <a:close/>
                <a:moveTo>
                  <a:pt x="3659064" y="3551756"/>
                </a:moveTo>
                <a:cubicBezTo>
                  <a:pt x="3665730" y="3551756"/>
                  <a:pt x="3671063" y="3553222"/>
                  <a:pt x="3675063" y="3556155"/>
                </a:cubicBezTo>
                <a:cubicBezTo>
                  <a:pt x="3679063" y="3559089"/>
                  <a:pt x="3681996" y="3563522"/>
                  <a:pt x="3683862" y="3569455"/>
                </a:cubicBezTo>
                <a:cubicBezTo>
                  <a:pt x="3685729" y="3575388"/>
                  <a:pt x="3686663" y="3582754"/>
                  <a:pt x="3686663" y="3591553"/>
                </a:cubicBezTo>
                <a:lnTo>
                  <a:pt x="3686663" y="3596553"/>
                </a:lnTo>
                <a:lnTo>
                  <a:pt x="3629516" y="3596553"/>
                </a:lnTo>
                <a:lnTo>
                  <a:pt x="3630666" y="3584454"/>
                </a:lnTo>
                <a:cubicBezTo>
                  <a:pt x="3631732" y="3576788"/>
                  <a:pt x="3633399" y="3570554"/>
                  <a:pt x="3635666" y="3565755"/>
                </a:cubicBezTo>
                <a:cubicBezTo>
                  <a:pt x="3637932" y="3560955"/>
                  <a:pt x="3640998" y="3557422"/>
                  <a:pt x="3644865" y="3555155"/>
                </a:cubicBezTo>
                <a:cubicBezTo>
                  <a:pt x="3648731" y="3552889"/>
                  <a:pt x="3653465" y="3551756"/>
                  <a:pt x="3659064" y="3551756"/>
                </a:cubicBezTo>
                <a:close/>
                <a:moveTo>
                  <a:pt x="2268214" y="3551756"/>
                </a:moveTo>
                <a:cubicBezTo>
                  <a:pt x="2273147" y="3551756"/>
                  <a:pt x="2277580" y="3552989"/>
                  <a:pt x="2281513" y="3555455"/>
                </a:cubicBezTo>
                <a:cubicBezTo>
                  <a:pt x="2285447" y="3557922"/>
                  <a:pt x="2288746" y="3561522"/>
                  <a:pt x="2291413" y="3566255"/>
                </a:cubicBezTo>
                <a:cubicBezTo>
                  <a:pt x="2294079" y="3570988"/>
                  <a:pt x="2296146" y="3577054"/>
                  <a:pt x="2297612" y="3584454"/>
                </a:cubicBezTo>
                <a:cubicBezTo>
                  <a:pt x="2299079" y="3591853"/>
                  <a:pt x="2299812" y="3600420"/>
                  <a:pt x="2299812" y="3610152"/>
                </a:cubicBezTo>
                <a:lnTo>
                  <a:pt x="2299812" y="3624751"/>
                </a:lnTo>
                <a:cubicBezTo>
                  <a:pt x="2299812" y="3634751"/>
                  <a:pt x="2299179" y="3643417"/>
                  <a:pt x="2297912" y="3650750"/>
                </a:cubicBezTo>
                <a:cubicBezTo>
                  <a:pt x="2296646" y="3658083"/>
                  <a:pt x="2294713" y="3664149"/>
                  <a:pt x="2292113" y="3668948"/>
                </a:cubicBezTo>
                <a:cubicBezTo>
                  <a:pt x="2289513" y="3673748"/>
                  <a:pt x="2286213" y="3677281"/>
                  <a:pt x="2282213" y="3679548"/>
                </a:cubicBezTo>
                <a:cubicBezTo>
                  <a:pt x="2278214" y="3681815"/>
                  <a:pt x="2273680" y="3682948"/>
                  <a:pt x="2268614" y="3682948"/>
                </a:cubicBezTo>
                <a:cubicBezTo>
                  <a:pt x="2263548" y="3682948"/>
                  <a:pt x="2259081" y="3681815"/>
                  <a:pt x="2255215" y="3679548"/>
                </a:cubicBezTo>
                <a:cubicBezTo>
                  <a:pt x="2251349" y="3677281"/>
                  <a:pt x="2248049" y="3673748"/>
                  <a:pt x="2245315" y="3668948"/>
                </a:cubicBezTo>
                <a:cubicBezTo>
                  <a:pt x="2242582" y="3664149"/>
                  <a:pt x="2240516" y="3658083"/>
                  <a:pt x="2239116" y="3650750"/>
                </a:cubicBezTo>
                <a:cubicBezTo>
                  <a:pt x="2237716" y="3643417"/>
                  <a:pt x="2237016" y="3634751"/>
                  <a:pt x="2237016" y="3624751"/>
                </a:cubicBezTo>
                <a:lnTo>
                  <a:pt x="2237016" y="3610152"/>
                </a:lnTo>
                <a:cubicBezTo>
                  <a:pt x="2237016" y="3600420"/>
                  <a:pt x="2237716" y="3591853"/>
                  <a:pt x="2239116" y="3584454"/>
                </a:cubicBezTo>
                <a:cubicBezTo>
                  <a:pt x="2240516" y="3577054"/>
                  <a:pt x="2242582" y="3570988"/>
                  <a:pt x="2245315" y="3566255"/>
                </a:cubicBezTo>
                <a:cubicBezTo>
                  <a:pt x="2248049" y="3561522"/>
                  <a:pt x="2251315" y="3557922"/>
                  <a:pt x="2255115" y="3555455"/>
                </a:cubicBezTo>
                <a:cubicBezTo>
                  <a:pt x="2258915" y="3552989"/>
                  <a:pt x="2263281" y="3551756"/>
                  <a:pt x="2268214" y="3551756"/>
                </a:cubicBezTo>
                <a:close/>
                <a:moveTo>
                  <a:pt x="1077589" y="3551756"/>
                </a:moveTo>
                <a:cubicBezTo>
                  <a:pt x="1082522" y="3551756"/>
                  <a:pt x="1086955" y="3552989"/>
                  <a:pt x="1090888" y="3555455"/>
                </a:cubicBezTo>
                <a:cubicBezTo>
                  <a:pt x="1094822" y="3557922"/>
                  <a:pt x="1098121" y="3561522"/>
                  <a:pt x="1100788" y="3566255"/>
                </a:cubicBezTo>
                <a:cubicBezTo>
                  <a:pt x="1103454" y="3570988"/>
                  <a:pt x="1105521" y="3577054"/>
                  <a:pt x="1106987" y="3584454"/>
                </a:cubicBezTo>
                <a:cubicBezTo>
                  <a:pt x="1108454" y="3591853"/>
                  <a:pt x="1109187" y="3600420"/>
                  <a:pt x="1109187" y="3610152"/>
                </a:cubicBezTo>
                <a:lnTo>
                  <a:pt x="1109187" y="3624751"/>
                </a:lnTo>
                <a:cubicBezTo>
                  <a:pt x="1109187" y="3634751"/>
                  <a:pt x="1108554" y="3643417"/>
                  <a:pt x="1107287" y="3650750"/>
                </a:cubicBezTo>
                <a:cubicBezTo>
                  <a:pt x="1106021" y="3658083"/>
                  <a:pt x="1104088" y="3664149"/>
                  <a:pt x="1101488" y="3668948"/>
                </a:cubicBezTo>
                <a:cubicBezTo>
                  <a:pt x="1098888" y="3673748"/>
                  <a:pt x="1095588" y="3677281"/>
                  <a:pt x="1091588" y="3679548"/>
                </a:cubicBezTo>
                <a:cubicBezTo>
                  <a:pt x="1087589" y="3681815"/>
                  <a:pt x="1083056" y="3682948"/>
                  <a:pt x="1077989" y="3682948"/>
                </a:cubicBezTo>
                <a:cubicBezTo>
                  <a:pt x="1072923" y="3682948"/>
                  <a:pt x="1068456" y="3681815"/>
                  <a:pt x="1064590" y="3679548"/>
                </a:cubicBezTo>
                <a:cubicBezTo>
                  <a:pt x="1060724" y="3677281"/>
                  <a:pt x="1057424" y="3673748"/>
                  <a:pt x="1054691" y="3668948"/>
                </a:cubicBezTo>
                <a:cubicBezTo>
                  <a:pt x="1051957" y="3664149"/>
                  <a:pt x="1049891" y="3658083"/>
                  <a:pt x="1048491" y="3650750"/>
                </a:cubicBezTo>
                <a:cubicBezTo>
                  <a:pt x="1047091" y="3643417"/>
                  <a:pt x="1046391" y="3634751"/>
                  <a:pt x="1046391" y="3624751"/>
                </a:cubicBezTo>
                <a:lnTo>
                  <a:pt x="1046391" y="3610152"/>
                </a:lnTo>
                <a:cubicBezTo>
                  <a:pt x="1046391" y="3600420"/>
                  <a:pt x="1047091" y="3591853"/>
                  <a:pt x="1048491" y="3584454"/>
                </a:cubicBezTo>
                <a:cubicBezTo>
                  <a:pt x="1049891" y="3577054"/>
                  <a:pt x="1051957" y="3570988"/>
                  <a:pt x="1054691" y="3566255"/>
                </a:cubicBezTo>
                <a:cubicBezTo>
                  <a:pt x="1057424" y="3561522"/>
                  <a:pt x="1060690" y="3557922"/>
                  <a:pt x="1064490" y="3555455"/>
                </a:cubicBezTo>
                <a:cubicBezTo>
                  <a:pt x="1068290" y="3552989"/>
                  <a:pt x="1072656" y="3551756"/>
                  <a:pt x="1077589" y="3551756"/>
                </a:cubicBezTo>
                <a:close/>
                <a:moveTo>
                  <a:pt x="3967194" y="3509158"/>
                </a:moveTo>
                <a:lnTo>
                  <a:pt x="3967194" y="3648950"/>
                </a:lnTo>
                <a:cubicBezTo>
                  <a:pt x="3967194" y="3663349"/>
                  <a:pt x="3968694" y="3675648"/>
                  <a:pt x="3971694" y="3685847"/>
                </a:cubicBezTo>
                <a:cubicBezTo>
                  <a:pt x="3974694" y="3696047"/>
                  <a:pt x="3978860" y="3704380"/>
                  <a:pt x="3984193" y="3710846"/>
                </a:cubicBezTo>
                <a:cubicBezTo>
                  <a:pt x="3989526" y="3717312"/>
                  <a:pt x="3995892" y="3722045"/>
                  <a:pt x="4003292" y="3725045"/>
                </a:cubicBezTo>
                <a:cubicBezTo>
                  <a:pt x="4010692" y="3728045"/>
                  <a:pt x="4018791" y="3729545"/>
                  <a:pt x="4027591" y="3729545"/>
                </a:cubicBezTo>
                <a:cubicBezTo>
                  <a:pt x="4039056" y="3729545"/>
                  <a:pt x="4048989" y="3727045"/>
                  <a:pt x="4057389" y="3722045"/>
                </a:cubicBezTo>
                <a:cubicBezTo>
                  <a:pt x="4061588" y="3719545"/>
                  <a:pt x="4065438" y="3716537"/>
                  <a:pt x="4068938" y="3713021"/>
                </a:cubicBezTo>
                <a:lnTo>
                  <a:pt x="4075242" y="3704966"/>
                </a:lnTo>
                <a:lnTo>
                  <a:pt x="4076588" y="3725545"/>
                </a:lnTo>
                <a:lnTo>
                  <a:pt x="4129384" y="3725545"/>
                </a:lnTo>
                <a:lnTo>
                  <a:pt x="4129384" y="3509158"/>
                </a:lnTo>
                <a:lnTo>
                  <a:pt x="4073188" y="3509158"/>
                </a:lnTo>
                <a:lnTo>
                  <a:pt x="4073188" y="3664440"/>
                </a:lnTo>
                <a:lnTo>
                  <a:pt x="4072063" y="3667249"/>
                </a:lnTo>
                <a:cubicBezTo>
                  <a:pt x="4070246" y="3670415"/>
                  <a:pt x="4068055" y="3673148"/>
                  <a:pt x="4065488" y="3675448"/>
                </a:cubicBezTo>
                <a:cubicBezTo>
                  <a:pt x="4060355" y="3680048"/>
                  <a:pt x="4053389" y="3682348"/>
                  <a:pt x="4044590" y="3682348"/>
                </a:cubicBezTo>
                <a:cubicBezTo>
                  <a:pt x="4041390" y="3682348"/>
                  <a:pt x="4038523" y="3681781"/>
                  <a:pt x="4035990" y="3680648"/>
                </a:cubicBezTo>
                <a:cubicBezTo>
                  <a:pt x="4033457" y="3679515"/>
                  <a:pt x="4031257" y="3677615"/>
                  <a:pt x="4029390" y="3674948"/>
                </a:cubicBezTo>
                <a:cubicBezTo>
                  <a:pt x="4027524" y="3672282"/>
                  <a:pt x="4026057" y="3668848"/>
                  <a:pt x="4024991" y="3664649"/>
                </a:cubicBezTo>
                <a:cubicBezTo>
                  <a:pt x="4023924" y="3660449"/>
                  <a:pt x="4023391" y="3655416"/>
                  <a:pt x="4023391" y="3649550"/>
                </a:cubicBezTo>
                <a:lnTo>
                  <a:pt x="4023391" y="3509158"/>
                </a:lnTo>
                <a:close/>
                <a:moveTo>
                  <a:pt x="2085244" y="3509158"/>
                </a:moveTo>
                <a:lnTo>
                  <a:pt x="2085244" y="3725545"/>
                </a:lnTo>
                <a:lnTo>
                  <a:pt x="2141441" y="3725545"/>
                </a:lnTo>
                <a:lnTo>
                  <a:pt x="2141441" y="3509158"/>
                </a:lnTo>
                <a:close/>
                <a:moveTo>
                  <a:pt x="1690719" y="3509158"/>
                </a:moveTo>
                <a:lnTo>
                  <a:pt x="1690719" y="3648950"/>
                </a:lnTo>
                <a:cubicBezTo>
                  <a:pt x="1690719" y="3663349"/>
                  <a:pt x="1692219" y="3675648"/>
                  <a:pt x="1695219" y="3685847"/>
                </a:cubicBezTo>
                <a:cubicBezTo>
                  <a:pt x="1698219" y="3696047"/>
                  <a:pt x="1702385" y="3704380"/>
                  <a:pt x="1707718" y="3710846"/>
                </a:cubicBezTo>
                <a:cubicBezTo>
                  <a:pt x="1713051" y="3717312"/>
                  <a:pt x="1719417" y="3722045"/>
                  <a:pt x="1726817" y="3725045"/>
                </a:cubicBezTo>
                <a:cubicBezTo>
                  <a:pt x="1734217" y="3728045"/>
                  <a:pt x="1742316" y="3729545"/>
                  <a:pt x="1751116" y="3729545"/>
                </a:cubicBezTo>
                <a:cubicBezTo>
                  <a:pt x="1762582" y="3729545"/>
                  <a:pt x="1772514" y="3727045"/>
                  <a:pt x="1780914" y="3722045"/>
                </a:cubicBezTo>
                <a:cubicBezTo>
                  <a:pt x="1785113" y="3719545"/>
                  <a:pt x="1788963" y="3716537"/>
                  <a:pt x="1792463" y="3713021"/>
                </a:cubicBezTo>
                <a:lnTo>
                  <a:pt x="1798767" y="3704966"/>
                </a:lnTo>
                <a:lnTo>
                  <a:pt x="1800113" y="3725545"/>
                </a:lnTo>
                <a:lnTo>
                  <a:pt x="1852909" y="3725545"/>
                </a:lnTo>
                <a:lnTo>
                  <a:pt x="1852909" y="3509158"/>
                </a:lnTo>
                <a:lnTo>
                  <a:pt x="1796713" y="3509158"/>
                </a:lnTo>
                <a:lnTo>
                  <a:pt x="1796713" y="3664440"/>
                </a:lnTo>
                <a:lnTo>
                  <a:pt x="1795588" y="3667249"/>
                </a:lnTo>
                <a:cubicBezTo>
                  <a:pt x="1793771" y="3670415"/>
                  <a:pt x="1791580" y="3673148"/>
                  <a:pt x="1789013" y="3675448"/>
                </a:cubicBezTo>
                <a:cubicBezTo>
                  <a:pt x="1783880" y="3680048"/>
                  <a:pt x="1776914" y="3682348"/>
                  <a:pt x="1768115" y="3682348"/>
                </a:cubicBezTo>
                <a:cubicBezTo>
                  <a:pt x="1764915" y="3682348"/>
                  <a:pt x="1762048" y="3681781"/>
                  <a:pt x="1759515" y="3680648"/>
                </a:cubicBezTo>
                <a:cubicBezTo>
                  <a:pt x="1756982" y="3679515"/>
                  <a:pt x="1754782" y="3677615"/>
                  <a:pt x="1752915" y="3674948"/>
                </a:cubicBezTo>
                <a:cubicBezTo>
                  <a:pt x="1751049" y="3672282"/>
                  <a:pt x="1749582" y="3668848"/>
                  <a:pt x="1748516" y="3664649"/>
                </a:cubicBezTo>
                <a:cubicBezTo>
                  <a:pt x="1747449" y="3660449"/>
                  <a:pt x="1746916" y="3655416"/>
                  <a:pt x="1746916" y="3649550"/>
                </a:cubicBezTo>
                <a:lnTo>
                  <a:pt x="1746916" y="3509158"/>
                </a:lnTo>
                <a:close/>
                <a:moveTo>
                  <a:pt x="3849690" y="3505158"/>
                </a:moveTo>
                <a:cubicBezTo>
                  <a:pt x="3838091" y="3505158"/>
                  <a:pt x="3827657" y="3506858"/>
                  <a:pt x="3818392" y="3510258"/>
                </a:cubicBezTo>
                <a:cubicBezTo>
                  <a:pt x="3809126" y="3513658"/>
                  <a:pt x="3801293" y="3518325"/>
                  <a:pt x="3794893" y="3524257"/>
                </a:cubicBezTo>
                <a:cubicBezTo>
                  <a:pt x="3788494" y="3530190"/>
                  <a:pt x="3783594" y="3537057"/>
                  <a:pt x="3780194" y="3544856"/>
                </a:cubicBezTo>
                <a:cubicBezTo>
                  <a:pt x="3776794" y="3552656"/>
                  <a:pt x="3775094" y="3561155"/>
                  <a:pt x="3775094" y="3570354"/>
                </a:cubicBezTo>
                <a:cubicBezTo>
                  <a:pt x="3775094" y="3578887"/>
                  <a:pt x="3776428" y="3586487"/>
                  <a:pt x="3779094" y="3593153"/>
                </a:cubicBezTo>
                <a:cubicBezTo>
                  <a:pt x="3781761" y="3599820"/>
                  <a:pt x="3785727" y="3605752"/>
                  <a:pt x="3790993" y="3610952"/>
                </a:cubicBezTo>
                <a:cubicBezTo>
                  <a:pt x="3796260" y="3616152"/>
                  <a:pt x="3802693" y="3620885"/>
                  <a:pt x="3810292" y="3625151"/>
                </a:cubicBezTo>
                <a:cubicBezTo>
                  <a:pt x="3817892" y="3629418"/>
                  <a:pt x="3826624" y="3633551"/>
                  <a:pt x="3836491" y="3637550"/>
                </a:cubicBezTo>
                <a:cubicBezTo>
                  <a:pt x="3845557" y="3641417"/>
                  <a:pt x="3852823" y="3644917"/>
                  <a:pt x="3858290" y="3648050"/>
                </a:cubicBezTo>
                <a:cubicBezTo>
                  <a:pt x="3863756" y="3651183"/>
                  <a:pt x="3867755" y="3654216"/>
                  <a:pt x="3870289" y="3657149"/>
                </a:cubicBezTo>
                <a:cubicBezTo>
                  <a:pt x="3872822" y="3660082"/>
                  <a:pt x="3874089" y="3663416"/>
                  <a:pt x="3874089" y="3667149"/>
                </a:cubicBezTo>
                <a:cubicBezTo>
                  <a:pt x="3874089" y="3671148"/>
                  <a:pt x="3873222" y="3674648"/>
                  <a:pt x="3871489" y="3677648"/>
                </a:cubicBezTo>
                <a:cubicBezTo>
                  <a:pt x="3869755" y="3680648"/>
                  <a:pt x="3867189" y="3682848"/>
                  <a:pt x="3863789" y="3684248"/>
                </a:cubicBezTo>
                <a:cubicBezTo>
                  <a:pt x="3860389" y="3685647"/>
                  <a:pt x="3856090" y="3686347"/>
                  <a:pt x="3850890" y="3686347"/>
                </a:cubicBezTo>
                <a:cubicBezTo>
                  <a:pt x="3845690" y="3686347"/>
                  <a:pt x="3840957" y="3685547"/>
                  <a:pt x="3836691" y="3683948"/>
                </a:cubicBezTo>
                <a:cubicBezTo>
                  <a:pt x="3832424" y="3682348"/>
                  <a:pt x="3829058" y="3679515"/>
                  <a:pt x="3826591" y="3675448"/>
                </a:cubicBezTo>
                <a:cubicBezTo>
                  <a:pt x="3824125" y="3671382"/>
                  <a:pt x="3822758" y="3665749"/>
                  <a:pt x="3822492" y="3658549"/>
                </a:cubicBezTo>
                <a:lnTo>
                  <a:pt x="3769295" y="3658549"/>
                </a:lnTo>
                <a:cubicBezTo>
                  <a:pt x="3769295" y="3670282"/>
                  <a:pt x="3772361" y="3681581"/>
                  <a:pt x="3778494" y="3692447"/>
                </a:cubicBezTo>
                <a:cubicBezTo>
                  <a:pt x="3784627" y="3703313"/>
                  <a:pt x="3793693" y="3712213"/>
                  <a:pt x="3805693" y="3719145"/>
                </a:cubicBezTo>
                <a:cubicBezTo>
                  <a:pt x="3817692" y="3726078"/>
                  <a:pt x="3832424" y="3729545"/>
                  <a:pt x="3849890" y="3729545"/>
                </a:cubicBezTo>
                <a:cubicBezTo>
                  <a:pt x="3861756" y="3729545"/>
                  <a:pt x="3872522" y="3728012"/>
                  <a:pt x="3882188" y="3724945"/>
                </a:cubicBezTo>
                <a:cubicBezTo>
                  <a:pt x="3891854" y="3721879"/>
                  <a:pt x="3900153" y="3717479"/>
                  <a:pt x="3907086" y="3711746"/>
                </a:cubicBezTo>
                <a:cubicBezTo>
                  <a:pt x="3914019" y="3706013"/>
                  <a:pt x="3919319" y="3699213"/>
                  <a:pt x="3922986" y="3691347"/>
                </a:cubicBezTo>
                <a:cubicBezTo>
                  <a:pt x="3926652" y="3683481"/>
                  <a:pt x="3928485" y="3674748"/>
                  <a:pt x="3928485" y="3665149"/>
                </a:cubicBezTo>
                <a:cubicBezTo>
                  <a:pt x="3928485" y="3653149"/>
                  <a:pt x="3926219" y="3643050"/>
                  <a:pt x="3921686" y="3634851"/>
                </a:cubicBezTo>
                <a:cubicBezTo>
                  <a:pt x="3917152" y="3626651"/>
                  <a:pt x="3910253" y="3619485"/>
                  <a:pt x="3900987" y="3613352"/>
                </a:cubicBezTo>
                <a:cubicBezTo>
                  <a:pt x="3891721" y="3607219"/>
                  <a:pt x="3879888" y="3601486"/>
                  <a:pt x="3865489" y="3596153"/>
                </a:cubicBezTo>
                <a:cubicBezTo>
                  <a:pt x="3858556" y="3593353"/>
                  <a:pt x="3852723" y="3590787"/>
                  <a:pt x="3847990" y="3588453"/>
                </a:cubicBezTo>
                <a:cubicBezTo>
                  <a:pt x="3843257" y="3586120"/>
                  <a:pt x="3839491" y="3583887"/>
                  <a:pt x="3836691" y="3581754"/>
                </a:cubicBezTo>
                <a:cubicBezTo>
                  <a:pt x="3833891" y="3579621"/>
                  <a:pt x="3831857" y="3577421"/>
                  <a:pt x="3830591" y="3575154"/>
                </a:cubicBezTo>
                <a:cubicBezTo>
                  <a:pt x="3829324" y="3572888"/>
                  <a:pt x="3828691" y="3570288"/>
                  <a:pt x="3828691" y="3567355"/>
                </a:cubicBezTo>
                <a:cubicBezTo>
                  <a:pt x="3828691" y="3563488"/>
                  <a:pt x="3829591" y="3560122"/>
                  <a:pt x="3831391" y="3557255"/>
                </a:cubicBezTo>
                <a:cubicBezTo>
                  <a:pt x="3833191" y="3554389"/>
                  <a:pt x="3835657" y="3552089"/>
                  <a:pt x="3838791" y="3550356"/>
                </a:cubicBezTo>
                <a:cubicBezTo>
                  <a:pt x="3841924" y="3548623"/>
                  <a:pt x="3845490" y="3547756"/>
                  <a:pt x="3849490" y="3547756"/>
                </a:cubicBezTo>
                <a:cubicBezTo>
                  <a:pt x="3854956" y="3547756"/>
                  <a:pt x="3859323" y="3548823"/>
                  <a:pt x="3862589" y="3550956"/>
                </a:cubicBezTo>
                <a:cubicBezTo>
                  <a:pt x="3865855" y="3553089"/>
                  <a:pt x="3868222" y="3556055"/>
                  <a:pt x="3869689" y="3559855"/>
                </a:cubicBezTo>
                <a:cubicBezTo>
                  <a:pt x="3871155" y="3563655"/>
                  <a:pt x="3871889" y="3567955"/>
                  <a:pt x="3871889" y="3572754"/>
                </a:cubicBezTo>
                <a:lnTo>
                  <a:pt x="3927885" y="3572754"/>
                </a:lnTo>
                <a:cubicBezTo>
                  <a:pt x="3927885" y="3559289"/>
                  <a:pt x="3924752" y="3547489"/>
                  <a:pt x="3918486" y="3537356"/>
                </a:cubicBezTo>
                <a:cubicBezTo>
                  <a:pt x="3912219" y="3527224"/>
                  <a:pt x="3903253" y="3519324"/>
                  <a:pt x="3891588" y="3513658"/>
                </a:cubicBezTo>
                <a:cubicBezTo>
                  <a:pt x="3879921" y="3507992"/>
                  <a:pt x="3865955" y="3505158"/>
                  <a:pt x="3849690" y="3505158"/>
                </a:cubicBezTo>
                <a:close/>
                <a:moveTo>
                  <a:pt x="3659464" y="3505158"/>
                </a:moveTo>
                <a:cubicBezTo>
                  <a:pt x="3645865" y="3505158"/>
                  <a:pt x="3633699" y="3507392"/>
                  <a:pt x="3622966" y="3511858"/>
                </a:cubicBezTo>
                <a:cubicBezTo>
                  <a:pt x="3612233" y="3516325"/>
                  <a:pt x="3603201" y="3523091"/>
                  <a:pt x="3595868" y="3532157"/>
                </a:cubicBezTo>
                <a:cubicBezTo>
                  <a:pt x="3588535" y="3541223"/>
                  <a:pt x="3582869" y="3552389"/>
                  <a:pt x="3578869" y="3565655"/>
                </a:cubicBezTo>
                <a:cubicBezTo>
                  <a:pt x="3574869" y="3578921"/>
                  <a:pt x="3572869" y="3594353"/>
                  <a:pt x="3572869" y="3611952"/>
                </a:cubicBezTo>
                <a:lnTo>
                  <a:pt x="3572869" y="3629751"/>
                </a:lnTo>
                <a:cubicBezTo>
                  <a:pt x="3572869" y="3645483"/>
                  <a:pt x="3574936" y="3659482"/>
                  <a:pt x="3579069" y="3671748"/>
                </a:cubicBezTo>
                <a:cubicBezTo>
                  <a:pt x="3583202" y="3684014"/>
                  <a:pt x="3589202" y="3694447"/>
                  <a:pt x="3597068" y="3703046"/>
                </a:cubicBezTo>
                <a:cubicBezTo>
                  <a:pt x="3604934" y="3711646"/>
                  <a:pt x="3614567" y="3718212"/>
                  <a:pt x="3625966" y="3722745"/>
                </a:cubicBezTo>
                <a:cubicBezTo>
                  <a:pt x="3637365" y="3727278"/>
                  <a:pt x="3650465" y="3729545"/>
                  <a:pt x="3665264" y="3729545"/>
                </a:cubicBezTo>
                <a:cubicBezTo>
                  <a:pt x="3677663" y="3729545"/>
                  <a:pt x="3688595" y="3727945"/>
                  <a:pt x="3698062" y="3724745"/>
                </a:cubicBezTo>
                <a:cubicBezTo>
                  <a:pt x="3707528" y="3721545"/>
                  <a:pt x="3715661" y="3717412"/>
                  <a:pt x="3722460" y="3712346"/>
                </a:cubicBezTo>
                <a:cubicBezTo>
                  <a:pt x="3729260" y="3707280"/>
                  <a:pt x="3734592" y="3702213"/>
                  <a:pt x="3738459" y="3697147"/>
                </a:cubicBezTo>
                <a:lnTo>
                  <a:pt x="3716061" y="3663149"/>
                </a:lnTo>
                <a:cubicBezTo>
                  <a:pt x="3710461" y="3669282"/>
                  <a:pt x="3703694" y="3674115"/>
                  <a:pt x="3695762" y="3677648"/>
                </a:cubicBezTo>
                <a:cubicBezTo>
                  <a:pt x="3687829" y="3681181"/>
                  <a:pt x="3678930" y="3682948"/>
                  <a:pt x="3669064" y="3682948"/>
                </a:cubicBezTo>
                <a:cubicBezTo>
                  <a:pt x="3662531" y="3682948"/>
                  <a:pt x="3656797" y="3682048"/>
                  <a:pt x="3651865" y="3680248"/>
                </a:cubicBezTo>
                <a:cubicBezTo>
                  <a:pt x="3646932" y="3678448"/>
                  <a:pt x="3642765" y="3675448"/>
                  <a:pt x="3639365" y="3671248"/>
                </a:cubicBezTo>
                <a:cubicBezTo>
                  <a:pt x="3635966" y="3667049"/>
                  <a:pt x="3633399" y="3661582"/>
                  <a:pt x="3631666" y="3654849"/>
                </a:cubicBezTo>
                <a:cubicBezTo>
                  <a:pt x="3630799" y="3651483"/>
                  <a:pt x="3630149" y="3647708"/>
                  <a:pt x="3629716" y="3643525"/>
                </a:cubicBezTo>
                <a:lnTo>
                  <a:pt x="3629358" y="3635950"/>
                </a:lnTo>
                <a:lnTo>
                  <a:pt x="3741659" y="3635950"/>
                </a:lnTo>
                <a:lnTo>
                  <a:pt x="3741659" y="3610352"/>
                </a:lnTo>
                <a:cubicBezTo>
                  <a:pt x="3741659" y="3593020"/>
                  <a:pt x="3739926" y="3577821"/>
                  <a:pt x="3736459" y="3564755"/>
                </a:cubicBezTo>
                <a:cubicBezTo>
                  <a:pt x="3732993" y="3551689"/>
                  <a:pt x="3727860" y="3540723"/>
                  <a:pt x="3721060" y="3531857"/>
                </a:cubicBezTo>
                <a:cubicBezTo>
                  <a:pt x="3714261" y="3522991"/>
                  <a:pt x="3705695" y="3516325"/>
                  <a:pt x="3695362" y="3511858"/>
                </a:cubicBezTo>
                <a:cubicBezTo>
                  <a:pt x="3685029" y="3507392"/>
                  <a:pt x="3673063" y="3505158"/>
                  <a:pt x="3659464" y="3505158"/>
                </a:cubicBezTo>
                <a:close/>
                <a:moveTo>
                  <a:pt x="2957563" y="3505158"/>
                </a:moveTo>
                <a:cubicBezTo>
                  <a:pt x="2946630" y="3505158"/>
                  <a:pt x="2936731" y="3507592"/>
                  <a:pt x="2927864" y="3512458"/>
                </a:cubicBezTo>
                <a:cubicBezTo>
                  <a:pt x="2923432" y="3514891"/>
                  <a:pt x="2919315" y="3517858"/>
                  <a:pt x="2915515" y="3521357"/>
                </a:cubicBezTo>
                <a:lnTo>
                  <a:pt x="2907261" y="3530915"/>
                </a:lnTo>
                <a:lnTo>
                  <a:pt x="2905566" y="3509158"/>
                </a:lnTo>
                <a:lnTo>
                  <a:pt x="2852969" y="3509158"/>
                </a:lnTo>
                <a:lnTo>
                  <a:pt x="2852969" y="3725545"/>
                </a:lnTo>
                <a:lnTo>
                  <a:pt x="2909166" y="3725545"/>
                </a:lnTo>
                <a:lnTo>
                  <a:pt x="2909166" y="3568396"/>
                </a:lnTo>
                <a:lnTo>
                  <a:pt x="2919165" y="3556455"/>
                </a:lnTo>
                <a:cubicBezTo>
                  <a:pt x="2923298" y="3553456"/>
                  <a:pt x="2928031" y="3551956"/>
                  <a:pt x="2933364" y="3551956"/>
                </a:cubicBezTo>
                <a:cubicBezTo>
                  <a:pt x="2938964" y="3551956"/>
                  <a:pt x="2943630" y="3552989"/>
                  <a:pt x="2947363" y="3555055"/>
                </a:cubicBezTo>
                <a:cubicBezTo>
                  <a:pt x="2951096" y="3557122"/>
                  <a:pt x="2953896" y="3560722"/>
                  <a:pt x="2955763" y="3565855"/>
                </a:cubicBezTo>
                <a:cubicBezTo>
                  <a:pt x="2957629" y="3570988"/>
                  <a:pt x="2958563" y="3578221"/>
                  <a:pt x="2958563" y="3587553"/>
                </a:cubicBezTo>
                <a:lnTo>
                  <a:pt x="2958563" y="3725545"/>
                </a:lnTo>
                <a:lnTo>
                  <a:pt x="3014759" y="3725545"/>
                </a:lnTo>
                <a:lnTo>
                  <a:pt x="3014759" y="3587953"/>
                </a:lnTo>
                <a:cubicBezTo>
                  <a:pt x="3014759" y="3572621"/>
                  <a:pt x="3013359" y="3559655"/>
                  <a:pt x="3010560" y="3549056"/>
                </a:cubicBezTo>
                <a:cubicBezTo>
                  <a:pt x="3007760" y="3538456"/>
                  <a:pt x="3003827" y="3529957"/>
                  <a:pt x="2998760" y="3523557"/>
                </a:cubicBezTo>
                <a:cubicBezTo>
                  <a:pt x="2993694" y="3517158"/>
                  <a:pt x="2987661" y="3512491"/>
                  <a:pt x="2980661" y="3509558"/>
                </a:cubicBezTo>
                <a:cubicBezTo>
                  <a:pt x="2973662" y="3506625"/>
                  <a:pt x="2965962" y="3505158"/>
                  <a:pt x="2957563" y="3505158"/>
                </a:cubicBezTo>
                <a:close/>
                <a:moveTo>
                  <a:pt x="2740664" y="3505158"/>
                </a:moveTo>
                <a:cubicBezTo>
                  <a:pt x="2728532" y="3505158"/>
                  <a:pt x="2717599" y="3506958"/>
                  <a:pt x="2707866" y="3510558"/>
                </a:cubicBezTo>
                <a:cubicBezTo>
                  <a:pt x="2698134" y="3514158"/>
                  <a:pt x="2689768" y="3519124"/>
                  <a:pt x="2682768" y="3525457"/>
                </a:cubicBezTo>
                <a:cubicBezTo>
                  <a:pt x="2675768" y="3531790"/>
                  <a:pt x="2670468" y="3539123"/>
                  <a:pt x="2666869" y="3547456"/>
                </a:cubicBezTo>
                <a:cubicBezTo>
                  <a:pt x="2663269" y="3555789"/>
                  <a:pt x="2661469" y="3564622"/>
                  <a:pt x="2661469" y="3573954"/>
                </a:cubicBezTo>
                <a:lnTo>
                  <a:pt x="2717666" y="3573954"/>
                </a:lnTo>
                <a:cubicBezTo>
                  <a:pt x="2717666" y="3568755"/>
                  <a:pt x="2718432" y="3564288"/>
                  <a:pt x="2719966" y="3560555"/>
                </a:cubicBezTo>
                <a:cubicBezTo>
                  <a:pt x="2721499" y="3556822"/>
                  <a:pt x="2723865" y="3553955"/>
                  <a:pt x="2727065" y="3551956"/>
                </a:cubicBezTo>
                <a:cubicBezTo>
                  <a:pt x="2730265" y="3549956"/>
                  <a:pt x="2734265" y="3548956"/>
                  <a:pt x="2739065" y="3548956"/>
                </a:cubicBezTo>
                <a:cubicBezTo>
                  <a:pt x="2743331" y="3548956"/>
                  <a:pt x="2746964" y="3549856"/>
                  <a:pt x="2749964" y="3551656"/>
                </a:cubicBezTo>
                <a:cubicBezTo>
                  <a:pt x="2752964" y="3553456"/>
                  <a:pt x="2755230" y="3556289"/>
                  <a:pt x="2756763" y="3560155"/>
                </a:cubicBezTo>
                <a:cubicBezTo>
                  <a:pt x="2758297" y="3564022"/>
                  <a:pt x="2759063" y="3569221"/>
                  <a:pt x="2759063" y="3575754"/>
                </a:cubicBezTo>
                <a:lnTo>
                  <a:pt x="2759063" y="3593353"/>
                </a:lnTo>
                <a:lnTo>
                  <a:pt x="2743664" y="3593353"/>
                </a:lnTo>
                <a:cubicBezTo>
                  <a:pt x="2729132" y="3593353"/>
                  <a:pt x="2716466" y="3595020"/>
                  <a:pt x="2705667" y="3598353"/>
                </a:cubicBezTo>
                <a:cubicBezTo>
                  <a:pt x="2694867" y="3601686"/>
                  <a:pt x="2685934" y="3606452"/>
                  <a:pt x="2678868" y="3612652"/>
                </a:cubicBezTo>
                <a:cubicBezTo>
                  <a:pt x="2671802" y="3618852"/>
                  <a:pt x="2666502" y="3626384"/>
                  <a:pt x="2662969" y="3635251"/>
                </a:cubicBezTo>
                <a:cubicBezTo>
                  <a:pt x="2659436" y="3644117"/>
                  <a:pt x="2657669" y="3654016"/>
                  <a:pt x="2657669" y="3664949"/>
                </a:cubicBezTo>
                <a:cubicBezTo>
                  <a:pt x="2657669" y="3678148"/>
                  <a:pt x="2660436" y="3689547"/>
                  <a:pt x="2665969" y="3699147"/>
                </a:cubicBezTo>
                <a:cubicBezTo>
                  <a:pt x="2671502" y="3708746"/>
                  <a:pt x="2679068" y="3716212"/>
                  <a:pt x="2688668" y="3721545"/>
                </a:cubicBezTo>
                <a:cubicBezTo>
                  <a:pt x="2698267" y="3726878"/>
                  <a:pt x="2708866" y="3729545"/>
                  <a:pt x="2720466" y="3729545"/>
                </a:cubicBezTo>
                <a:cubicBezTo>
                  <a:pt x="2728732" y="3729545"/>
                  <a:pt x="2735898" y="3728112"/>
                  <a:pt x="2741964" y="3725245"/>
                </a:cubicBezTo>
                <a:cubicBezTo>
                  <a:pt x="2748031" y="3722379"/>
                  <a:pt x="2753130" y="3718679"/>
                  <a:pt x="2757263" y="3714146"/>
                </a:cubicBezTo>
                <a:lnTo>
                  <a:pt x="2761833" y="3707580"/>
                </a:lnTo>
                <a:lnTo>
                  <a:pt x="2763338" y="3715421"/>
                </a:lnTo>
                <a:cubicBezTo>
                  <a:pt x="2764288" y="3719170"/>
                  <a:pt x="2765396" y="3722545"/>
                  <a:pt x="2766663" y="3725545"/>
                </a:cubicBezTo>
                <a:lnTo>
                  <a:pt x="2823059" y="3725545"/>
                </a:lnTo>
                <a:lnTo>
                  <a:pt x="2823059" y="3722145"/>
                </a:lnTo>
                <a:cubicBezTo>
                  <a:pt x="2820526" y="3716679"/>
                  <a:pt x="2818626" y="3710146"/>
                  <a:pt x="2817360" y="3702546"/>
                </a:cubicBezTo>
                <a:cubicBezTo>
                  <a:pt x="2816093" y="3694947"/>
                  <a:pt x="2815460" y="3685081"/>
                  <a:pt x="2815460" y="3672948"/>
                </a:cubicBezTo>
                <a:lnTo>
                  <a:pt x="2815460" y="3576554"/>
                </a:lnTo>
                <a:cubicBezTo>
                  <a:pt x="2815460" y="3559755"/>
                  <a:pt x="2812193" y="3546089"/>
                  <a:pt x="2805660" y="3535557"/>
                </a:cubicBezTo>
                <a:cubicBezTo>
                  <a:pt x="2799127" y="3525024"/>
                  <a:pt x="2790261" y="3517325"/>
                  <a:pt x="2779062" y="3512458"/>
                </a:cubicBezTo>
                <a:cubicBezTo>
                  <a:pt x="2767863" y="3507592"/>
                  <a:pt x="2755064" y="3505158"/>
                  <a:pt x="2740664" y="3505158"/>
                </a:cubicBezTo>
                <a:close/>
                <a:moveTo>
                  <a:pt x="2490838" y="3505158"/>
                </a:moveTo>
                <a:cubicBezTo>
                  <a:pt x="2479905" y="3505158"/>
                  <a:pt x="2470006" y="3507592"/>
                  <a:pt x="2461140" y="3512458"/>
                </a:cubicBezTo>
                <a:cubicBezTo>
                  <a:pt x="2456707" y="3514891"/>
                  <a:pt x="2452590" y="3517858"/>
                  <a:pt x="2448790" y="3521357"/>
                </a:cubicBezTo>
                <a:lnTo>
                  <a:pt x="2440536" y="3530915"/>
                </a:lnTo>
                <a:lnTo>
                  <a:pt x="2438841" y="3509158"/>
                </a:lnTo>
                <a:lnTo>
                  <a:pt x="2386244" y="3509158"/>
                </a:lnTo>
                <a:lnTo>
                  <a:pt x="2386244" y="3725545"/>
                </a:lnTo>
                <a:lnTo>
                  <a:pt x="2442441" y="3725545"/>
                </a:lnTo>
                <a:lnTo>
                  <a:pt x="2442441" y="3568396"/>
                </a:lnTo>
                <a:lnTo>
                  <a:pt x="2452440" y="3556455"/>
                </a:lnTo>
                <a:cubicBezTo>
                  <a:pt x="2456573" y="3553456"/>
                  <a:pt x="2461306" y="3551956"/>
                  <a:pt x="2466639" y="3551956"/>
                </a:cubicBezTo>
                <a:cubicBezTo>
                  <a:pt x="2472239" y="3551956"/>
                  <a:pt x="2476905" y="3552989"/>
                  <a:pt x="2480638" y="3555055"/>
                </a:cubicBezTo>
                <a:cubicBezTo>
                  <a:pt x="2484371" y="3557122"/>
                  <a:pt x="2487171" y="3560722"/>
                  <a:pt x="2489038" y="3565855"/>
                </a:cubicBezTo>
                <a:cubicBezTo>
                  <a:pt x="2490905" y="3570988"/>
                  <a:pt x="2491838" y="3578221"/>
                  <a:pt x="2491838" y="3587553"/>
                </a:cubicBezTo>
                <a:lnTo>
                  <a:pt x="2491838" y="3725545"/>
                </a:lnTo>
                <a:lnTo>
                  <a:pt x="2548035" y="3725545"/>
                </a:lnTo>
                <a:lnTo>
                  <a:pt x="2548035" y="3587953"/>
                </a:lnTo>
                <a:cubicBezTo>
                  <a:pt x="2548035" y="3572621"/>
                  <a:pt x="2546634" y="3559655"/>
                  <a:pt x="2543835" y="3549056"/>
                </a:cubicBezTo>
                <a:cubicBezTo>
                  <a:pt x="2541035" y="3538456"/>
                  <a:pt x="2537102" y="3529957"/>
                  <a:pt x="2532035" y="3523557"/>
                </a:cubicBezTo>
                <a:cubicBezTo>
                  <a:pt x="2526969" y="3517158"/>
                  <a:pt x="2520936" y="3512491"/>
                  <a:pt x="2513937" y="3509558"/>
                </a:cubicBezTo>
                <a:cubicBezTo>
                  <a:pt x="2506937" y="3506625"/>
                  <a:pt x="2499237" y="3505158"/>
                  <a:pt x="2490838" y="3505158"/>
                </a:cubicBezTo>
                <a:close/>
                <a:moveTo>
                  <a:pt x="2268214" y="3505158"/>
                </a:moveTo>
                <a:cubicBezTo>
                  <a:pt x="2254882" y="3505158"/>
                  <a:pt x="2242849" y="3507458"/>
                  <a:pt x="2232116" y="3512058"/>
                </a:cubicBezTo>
                <a:cubicBezTo>
                  <a:pt x="2221384" y="3516658"/>
                  <a:pt x="2212218" y="3523391"/>
                  <a:pt x="2204618" y="3532257"/>
                </a:cubicBezTo>
                <a:cubicBezTo>
                  <a:pt x="2197019" y="3541123"/>
                  <a:pt x="2191185" y="3552089"/>
                  <a:pt x="2187119" y="3565155"/>
                </a:cubicBezTo>
                <a:cubicBezTo>
                  <a:pt x="2183053" y="3578221"/>
                  <a:pt x="2181019" y="3593220"/>
                  <a:pt x="2181019" y="3610152"/>
                </a:cubicBezTo>
                <a:lnTo>
                  <a:pt x="2181019" y="3624751"/>
                </a:lnTo>
                <a:cubicBezTo>
                  <a:pt x="2181019" y="3641550"/>
                  <a:pt x="2183053" y="3656483"/>
                  <a:pt x="2187119" y="3669548"/>
                </a:cubicBezTo>
                <a:cubicBezTo>
                  <a:pt x="2191185" y="3682614"/>
                  <a:pt x="2197085" y="3693614"/>
                  <a:pt x="2204818" y="3702546"/>
                </a:cubicBezTo>
                <a:cubicBezTo>
                  <a:pt x="2212551" y="3711479"/>
                  <a:pt x="2221783" y="3718212"/>
                  <a:pt x="2232516" y="3722745"/>
                </a:cubicBezTo>
                <a:cubicBezTo>
                  <a:pt x="2243249" y="3727278"/>
                  <a:pt x="2255282" y="3729545"/>
                  <a:pt x="2268614" y="3729545"/>
                </a:cubicBezTo>
                <a:cubicBezTo>
                  <a:pt x="2281947" y="3729545"/>
                  <a:pt x="2293946" y="3727278"/>
                  <a:pt x="2304612" y="3722745"/>
                </a:cubicBezTo>
                <a:cubicBezTo>
                  <a:pt x="2315278" y="3718212"/>
                  <a:pt x="2324444" y="3711479"/>
                  <a:pt x="2332110" y="3702546"/>
                </a:cubicBezTo>
                <a:cubicBezTo>
                  <a:pt x="2339777" y="3693614"/>
                  <a:pt x="2345676" y="3682614"/>
                  <a:pt x="2349809" y="3669548"/>
                </a:cubicBezTo>
                <a:cubicBezTo>
                  <a:pt x="2353942" y="3656483"/>
                  <a:pt x="2356009" y="3641550"/>
                  <a:pt x="2356009" y="3624751"/>
                </a:cubicBezTo>
                <a:lnTo>
                  <a:pt x="2356009" y="3610152"/>
                </a:lnTo>
                <a:cubicBezTo>
                  <a:pt x="2356009" y="3593220"/>
                  <a:pt x="2353942" y="3578221"/>
                  <a:pt x="2349809" y="3565155"/>
                </a:cubicBezTo>
                <a:cubicBezTo>
                  <a:pt x="2345676" y="3552089"/>
                  <a:pt x="2339777" y="3541123"/>
                  <a:pt x="2332110" y="3532257"/>
                </a:cubicBezTo>
                <a:cubicBezTo>
                  <a:pt x="2324444" y="3523391"/>
                  <a:pt x="2315245" y="3516658"/>
                  <a:pt x="2304512" y="3512058"/>
                </a:cubicBezTo>
                <a:cubicBezTo>
                  <a:pt x="2293779" y="3507458"/>
                  <a:pt x="2281680" y="3505158"/>
                  <a:pt x="2268214" y="3505158"/>
                </a:cubicBezTo>
                <a:close/>
                <a:moveTo>
                  <a:pt x="1963740" y="3505158"/>
                </a:moveTo>
                <a:cubicBezTo>
                  <a:pt x="1952141" y="3505158"/>
                  <a:pt x="1941708" y="3506858"/>
                  <a:pt x="1932442" y="3510258"/>
                </a:cubicBezTo>
                <a:cubicBezTo>
                  <a:pt x="1923176" y="3513658"/>
                  <a:pt x="1915343" y="3518325"/>
                  <a:pt x="1908943" y="3524257"/>
                </a:cubicBezTo>
                <a:cubicBezTo>
                  <a:pt x="1902544" y="3530190"/>
                  <a:pt x="1897644" y="3537057"/>
                  <a:pt x="1894244" y="3544856"/>
                </a:cubicBezTo>
                <a:cubicBezTo>
                  <a:pt x="1890844" y="3552656"/>
                  <a:pt x="1889144" y="3561155"/>
                  <a:pt x="1889144" y="3570354"/>
                </a:cubicBezTo>
                <a:cubicBezTo>
                  <a:pt x="1889144" y="3578887"/>
                  <a:pt x="1890478" y="3586487"/>
                  <a:pt x="1893144" y="3593153"/>
                </a:cubicBezTo>
                <a:cubicBezTo>
                  <a:pt x="1895811" y="3599820"/>
                  <a:pt x="1899777" y="3605752"/>
                  <a:pt x="1905043" y="3610952"/>
                </a:cubicBezTo>
                <a:cubicBezTo>
                  <a:pt x="1910310" y="3616152"/>
                  <a:pt x="1916743" y="3620885"/>
                  <a:pt x="1924342" y="3625151"/>
                </a:cubicBezTo>
                <a:cubicBezTo>
                  <a:pt x="1931942" y="3629418"/>
                  <a:pt x="1940674" y="3633551"/>
                  <a:pt x="1950541" y="3637550"/>
                </a:cubicBezTo>
                <a:cubicBezTo>
                  <a:pt x="1959607" y="3641417"/>
                  <a:pt x="1966873" y="3644917"/>
                  <a:pt x="1972339" y="3648050"/>
                </a:cubicBezTo>
                <a:cubicBezTo>
                  <a:pt x="1977806" y="3651183"/>
                  <a:pt x="1981805" y="3654216"/>
                  <a:pt x="1984339" y="3657149"/>
                </a:cubicBezTo>
                <a:cubicBezTo>
                  <a:pt x="1986872" y="3660082"/>
                  <a:pt x="1988138" y="3663416"/>
                  <a:pt x="1988138" y="3667149"/>
                </a:cubicBezTo>
                <a:cubicBezTo>
                  <a:pt x="1988138" y="3671148"/>
                  <a:pt x="1987272" y="3674648"/>
                  <a:pt x="1985539" y="3677648"/>
                </a:cubicBezTo>
                <a:cubicBezTo>
                  <a:pt x="1983805" y="3680648"/>
                  <a:pt x="1981239" y="3682848"/>
                  <a:pt x="1977839" y="3684248"/>
                </a:cubicBezTo>
                <a:cubicBezTo>
                  <a:pt x="1974439" y="3685647"/>
                  <a:pt x="1970139" y="3686347"/>
                  <a:pt x="1964940" y="3686347"/>
                </a:cubicBezTo>
                <a:cubicBezTo>
                  <a:pt x="1959740" y="3686347"/>
                  <a:pt x="1955007" y="3685547"/>
                  <a:pt x="1950741" y="3683948"/>
                </a:cubicBezTo>
                <a:cubicBezTo>
                  <a:pt x="1946474" y="3682348"/>
                  <a:pt x="1943108" y="3679515"/>
                  <a:pt x="1940641" y="3675448"/>
                </a:cubicBezTo>
                <a:cubicBezTo>
                  <a:pt x="1938175" y="3671382"/>
                  <a:pt x="1936808" y="3665749"/>
                  <a:pt x="1936542" y="3658549"/>
                </a:cubicBezTo>
                <a:lnTo>
                  <a:pt x="1883345" y="3658549"/>
                </a:lnTo>
                <a:cubicBezTo>
                  <a:pt x="1883345" y="3670282"/>
                  <a:pt x="1886411" y="3681581"/>
                  <a:pt x="1892544" y="3692447"/>
                </a:cubicBezTo>
                <a:cubicBezTo>
                  <a:pt x="1898677" y="3703313"/>
                  <a:pt x="1907743" y="3712213"/>
                  <a:pt x="1919742" y="3719145"/>
                </a:cubicBezTo>
                <a:cubicBezTo>
                  <a:pt x="1931742" y="3726078"/>
                  <a:pt x="1946474" y="3729545"/>
                  <a:pt x="1963940" y="3729545"/>
                </a:cubicBezTo>
                <a:cubicBezTo>
                  <a:pt x="1975806" y="3729545"/>
                  <a:pt x="1986572" y="3728012"/>
                  <a:pt x="1996238" y="3724945"/>
                </a:cubicBezTo>
                <a:cubicBezTo>
                  <a:pt x="2005904" y="3721879"/>
                  <a:pt x="2014204" y="3717479"/>
                  <a:pt x="2021136" y="3711746"/>
                </a:cubicBezTo>
                <a:cubicBezTo>
                  <a:pt x="2028069" y="3706013"/>
                  <a:pt x="2033369" y="3699213"/>
                  <a:pt x="2037035" y="3691347"/>
                </a:cubicBezTo>
                <a:cubicBezTo>
                  <a:pt x="2040702" y="3683481"/>
                  <a:pt x="2042535" y="3674748"/>
                  <a:pt x="2042535" y="3665149"/>
                </a:cubicBezTo>
                <a:cubicBezTo>
                  <a:pt x="2042535" y="3653149"/>
                  <a:pt x="2040269" y="3643050"/>
                  <a:pt x="2035736" y="3634851"/>
                </a:cubicBezTo>
                <a:cubicBezTo>
                  <a:pt x="2031202" y="3626651"/>
                  <a:pt x="2024303" y="3619485"/>
                  <a:pt x="2015037" y="3613352"/>
                </a:cubicBezTo>
                <a:cubicBezTo>
                  <a:pt x="2005770" y="3607219"/>
                  <a:pt x="1993938" y="3601486"/>
                  <a:pt x="1979539" y="3596153"/>
                </a:cubicBezTo>
                <a:cubicBezTo>
                  <a:pt x="1972606" y="3593353"/>
                  <a:pt x="1966773" y="3590787"/>
                  <a:pt x="1962040" y="3588453"/>
                </a:cubicBezTo>
                <a:cubicBezTo>
                  <a:pt x="1957307" y="3586120"/>
                  <a:pt x="1953540" y="3583887"/>
                  <a:pt x="1950741" y="3581754"/>
                </a:cubicBezTo>
                <a:cubicBezTo>
                  <a:pt x="1947941" y="3579621"/>
                  <a:pt x="1945908" y="3577421"/>
                  <a:pt x="1944641" y="3575154"/>
                </a:cubicBezTo>
                <a:cubicBezTo>
                  <a:pt x="1943375" y="3572888"/>
                  <a:pt x="1942741" y="3570288"/>
                  <a:pt x="1942741" y="3567355"/>
                </a:cubicBezTo>
                <a:cubicBezTo>
                  <a:pt x="1942741" y="3563488"/>
                  <a:pt x="1943641" y="3560122"/>
                  <a:pt x="1945441" y="3557255"/>
                </a:cubicBezTo>
                <a:cubicBezTo>
                  <a:pt x="1947241" y="3554389"/>
                  <a:pt x="1949708" y="3552089"/>
                  <a:pt x="1952841" y="3550356"/>
                </a:cubicBezTo>
                <a:cubicBezTo>
                  <a:pt x="1955974" y="3548623"/>
                  <a:pt x="1959540" y="3547756"/>
                  <a:pt x="1963540" y="3547756"/>
                </a:cubicBezTo>
                <a:cubicBezTo>
                  <a:pt x="1969007" y="3547756"/>
                  <a:pt x="1973373" y="3548823"/>
                  <a:pt x="1976639" y="3550956"/>
                </a:cubicBezTo>
                <a:cubicBezTo>
                  <a:pt x="1979906" y="3553089"/>
                  <a:pt x="1982272" y="3556055"/>
                  <a:pt x="1983739" y="3559855"/>
                </a:cubicBezTo>
                <a:cubicBezTo>
                  <a:pt x="1985205" y="3563655"/>
                  <a:pt x="1985938" y="3567955"/>
                  <a:pt x="1985938" y="3572754"/>
                </a:cubicBezTo>
                <a:lnTo>
                  <a:pt x="2041935" y="3572754"/>
                </a:lnTo>
                <a:cubicBezTo>
                  <a:pt x="2041935" y="3559289"/>
                  <a:pt x="2038802" y="3547489"/>
                  <a:pt x="2032536" y="3537356"/>
                </a:cubicBezTo>
                <a:cubicBezTo>
                  <a:pt x="2026269" y="3527224"/>
                  <a:pt x="2017303" y="3519324"/>
                  <a:pt x="2005637" y="3513658"/>
                </a:cubicBezTo>
                <a:cubicBezTo>
                  <a:pt x="1993971" y="3507992"/>
                  <a:pt x="1980006" y="3505158"/>
                  <a:pt x="1963740" y="3505158"/>
                </a:cubicBezTo>
                <a:close/>
                <a:moveTo>
                  <a:pt x="1475839" y="3505158"/>
                </a:moveTo>
                <a:cubicBezTo>
                  <a:pt x="1461307" y="3505158"/>
                  <a:pt x="1448674" y="3507492"/>
                  <a:pt x="1437942" y="3512158"/>
                </a:cubicBezTo>
                <a:cubicBezTo>
                  <a:pt x="1427209" y="3516825"/>
                  <a:pt x="1418343" y="3523624"/>
                  <a:pt x="1411343" y="3532557"/>
                </a:cubicBezTo>
                <a:cubicBezTo>
                  <a:pt x="1404344" y="3541490"/>
                  <a:pt x="1399077" y="3552422"/>
                  <a:pt x="1395544" y="3565355"/>
                </a:cubicBezTo>
                <a:cubicBezTo>
                  <a:pt x="1392011" y="3578287"/>
                  <a:pt x="1390245" y="3592953"/>
                  <a:pt x="1390245" y="3609352"/>
                </a:cubicBezTo>
                <a:lnTo>
                  <a:pt x="1390245" y="3625151"/>
                </a:lnTo>
                <a:cubicBezTo>
                  <a:pt x="1390245" y="3641817"/>
                  <a:pt x="1392011" y="3656583"/>
                  <a:pt x="1395544" y="3669448"/>
                </a:cubicBezTo>
                <a:cubicBezTo>
                  <a:pt x="1399077" y="3682315"/>
                  <a:pt x="1404344" y="3693214"/>
                  <a:pt x="1411343" y="3702146"/>
                </a:cubicBezTo>
                <a:cubicBezTo>
                  <a:pt x="1418343" y="3711079"/>
                  <a:pt x="1427242" y="3717879"/>
                  <a:pt x="1438042" y="3722545"/>
                </a:cubicBezTo>
                <a:cubicBezTo>
                  <a:pt x="1448841" y="3727212"/>
                  <a:pt x="1461507" y="3729545"/>
                  <a:pt x="1476039" y="3729545"/>
                </a:cubicBezTo>
                <a:cubicBezTo>
                  <a:pt x="1490572" y="3729545"/>
                  <a:pt x="1503605" y="3726378"/>
                  <a:pt x="1515137" y="3720045"/>
                </a:cubicBezTo>
                <a:cubicBezTo>
                  <a:pt x="1526669" y="3713713"/>
                  <a:pt x="1535869" y="3704646"/>
                  <a:pt x="1542735" y="3692847"/>
                </a:cubicBezTo>
                <a:cubicBezTo>
                  <a:pt x="1549602" y="3681048"/>
                  <a:pt x="1553034" y="3667015"/>
                  <a:pt x="1553034" y="3650750"/>
                </a:cubicBezTo>
                <a:lnTo>
                  <a:pt x="1500438" y="3650750"/>
                </a:lnTo>
                <a:cubicBezTo>
                  <a:pt x="1500305" y="3658349"/>
                  <a:pt x="1499238" y="3664549"/>
                  <a:pt x="1497238" y="3669348"/>
                </a:cubicBezTo>
                <a:cubicBezTo>
                  <a:pt x="1495238" y="3674148"/>
                  <a:pt x="1492338" y="3677615"/>
                  <a:pt x="1488539" y="3679748"/>
                </a:cubicBezTo>
                <a:cubicBezTo>
                  <a:pt x="1484739" y="3681881"/>
                  <a:pt x="1480239" y="3682948"/>
                  <a:pt x="1475039" y="3682948"/>
                </a:cubicBezTo>
                <a:cubicBezTo>
                  <a:pt x="1468507" y="3682948"/>
                  <a:pt x="1463340" y="3681748"/>
                  <a:pt x="1459540" y="3679348"/>
                </a:cubicBezTo>
                <a:cubicBezTo>
                  <a:pt x="1455741" y="3676948"/>
                  <a:pt x="1452874" y="3673315"/>
                  <a:pt x="1450941" y="3668448"/>
                </a:cubicBezTo>
                <a:cubicBezTo>
                  <a:pt x="1449008" y="3663582"/>
                  <a:pt x="1447741" y="3657583"/>
                  <a:pt x="1447141" y="3650450"/>
                </a:cubicBezTo>
                <a:cubicBezTo>
                  <a:pt x="1446541" y="3643317"/>
                  <a:pt x="1446241" y="3634884"/>
                  <a:pt x="1446241" y="3625151"/>
                </a:cubicBezTo>
                <a:lnTo>
                  <a:pt x="1446241" y="3609352"/>
                </a:lnTo>
                <a:cubicBezTo>
                  <a:pt x="1446241" y="3600286"/>
                  <a:pt x="1446575" y="3592153"/>
                  <a:pt x="1447241" y="3584954"/>
                </a:cubicBezTo>
                <a:cubicBezTo>
                  <a:pt x="1447908" y="3577754"/>
                  <a:pt x="1449208" y="3571721"/>
                  <a:pt x="1451141" y="3566855"/>
                </a:cubicBezTo>
                <a:cubicBezTo>
                  <a:pt x="1453074" y="3561988"/>
                  <a:pt x="1455941" y="3558255"/>
                  <a:pt x="1459740" y="3555655"/>
                </a:cubicBezTo>
                <a:cubicBezTo>
                  <a:pt x="1463540" y="3553056"/>
                  <a:pt x="1468573" y="3551756"/>
                  <a:pt x="1474839" y="3551756"/>
                </a:cubicBezTo>
                <a:cubicBezTo>
                  <a:pt x="1480839" y="3551756"/>
                  <a:pt x="1485672" y="3553256"/>
                  <a:pt x="1489338" y="3556255"/>
                </a:cubicBezTo>
                <a:cubicBezTo>
                  <a:pt x="1493005" y="3559255"/>
                  <a:pt x="1495738" y="3563522"/>
                  <a:pt x="1497538" y="3569055"/>
                </a:cubicBezTo>
                <a:cubicBezTo>
                  <a:pt x="1499338" y="3574588"/>
                  <a:pt x="1500305" y="3581487"/>
                  <a:pt x="1500438" y="3589753"/>
                </a:cubicBezTo>
                <a:lnTo>
                  <a:pt x="1553034" y="3589753"/>
                </a:lnTo>
                <a:cubicBezTo>
                  <a:pt x="1553034" y="3571354"/>
                  <a:pt x="1549802" y="3555889"/>
                  <a:pt x="1543335" y="3543356"/>
                </a:cubicBezTo>
                <a:cubicBezTo>
                  <a:pt x="1536869" y="3530824"/>
                  <a:pt x="1527903" y="3521324"/>
                  <a:pt x="1516437" y="3514858"/>
                </a:cubicBezTo>
                <a:cubicBezTo>
                  <a:pt x="1504971" y="3508392"/>
                  <a:pt x="1491438" y="3505158"/>
                  <a:pt x="1475839" y="3505158"/>
                </a:cubicBezTo>
                <a:close/>
                <a:moveTo>
                  <a:pt x="1300213" y="3505158"/>
                </a:moveTo>
                <a:cubicBezTo>
                  <a:pt x="1289280" y="3505158"/>
                  <a:pt x="1279381" y="3507592"/>
                  <a:pt x="1270515" y="3512458"/>
                </a:cubicBezTo>
                <a:cubicBezTo>
                  <a:pt x="1266082" y="3514891"/>
                  <a:pt x="1261965" y="3517858"/>
                  <a:pt x="1258165" y="3521357"/>
                </a:cubicBezTo>
                <a:lnTo>
                  <a:pt x="1249911" y="3530915"/>
                </a:lnTo>
                <a:lnTo>
                  <a:pt x="1248216" y="3509158"/>
                </a:lnTo>
                <a:lnTo>
                  <a:pt x="1195619" y="3509158"/>
                </a:lnTo>
                <a:lnTo>
                  <a:pt x="1195619" y="3725545"/>
                </a:lnTo>
                <a:lnTo>
                  <a:pt x="1251816" y="3725545"/>
                </a:lnTo>
                <a:lnTo>
                  <a:pt x="1251816" y="3568396"/>
                </a:lnTo>
                <a:lnTo>
                  <a:pt x="1261815" y="3556455"/>
                </a:lnTo>
                <a:cubicBezTo>
                  <a:pt x="1265948" y="3553456"/>
                  <a:pt x="1270681" y="3551956"/>
                  <a:pt x="1276014" y="3551956"/>
                </a:cubicBezTo>
                <a:cubicBezTo>
                  <a:pt x="1281614" y="3551956"/>
                  <a:pt x="1286280" y="3552989"/>
                  <a:pt x="1290013" y="3555055"/>
                </a:cubicBezTo>
                <a:cubicBezTo>
                  <a:pt x="1293746" y="3557122"/>
                  <a:pt x="1296546" y="3560722"/>
                  <a:pt x="1298413" y="3565855"/>
                </a:cubicBezTo>
                <a:cubicBezTo>
                  <a:pt x="1300280" y="3570988"/>
                  <a:pt x="1301213" y="3578221"/>
                  <a:pt x="1301213" y="3587553"/>
                </a:cubicBezTo>
                <a:lnTo>
                  <a:pt x="1301213" y="3725545"/>
                </a:lnTo>
                <a:lnTo>
                  <a:pt x="1357409" y="3725545"/>
                </a:lnTo>
                <a:lnTo>
                  <a:pt x="1357409" y="3587953"/>
                </a:lnTo>
                <a:cubicBezTo>
                  <a:pt x="1357409" y="3572621"/>
                  <a:pt x="1356009" y="3559655"/>
                  <a:pt x="1353210" y="3549056"/>
                </a:cubicBezTo>
                <a:cubicBezTo>
                  <a:pt x="1350410" y="3538456"/>
                  <a:pt x="1346477" y="3529957"/>
                  <a:pt x="1341410" y="3523557"/>
                </a:cubicBezTo>
                <a:cubicBezTo>
                  <a:pt x="1336344" y="3517158"/>
                  <a:pt x="1330311" y="3512491"/>
                  <a:pt x="1323311" y="3509558"/>
                </a:cubicBezTo>
                <a:cubicBezTo>
                  <a:pt x="1316312" y="3506625"/>
                  <a:pt x="1308612" y="3505158"/>
                  <a:pt x="1300213" y="3505158"/>
                </a:cubicBezTo>
                <a:close/>
                <a:moveTo>
                  <a:pt x="1077589" y="3505158"/>
                </a:moveTo>
                <a:cubicBezTo>
                  <a:pt x="1064257" y="3505158"/>
                  <a:pt x="1052224" y="3507458"/>
                  <a:pt x="1041491" y="3512058"/>
                </a:cubicBezTo>
                <a:cubicBezTo>
                  <a:pt x="1030759" y="3516658"/>
                  <a:pt x="1021593" y="3523391"/>
                  <a:pt x="1013993" y="3532257"/>
                </a:cubicBezTo>
                <a:cubicBezTo>
                  <a:pt x="1006394" y="3541123"/>
                  <a:pt x="1000561" y="3552089"/>
                  <a:pt x="996494" y="3565155"/>
                </a:cubicBezTo>
                <a:cubicBezTo>
                  <a:pt x="992428" y="3578221"/>
                  <a:pt x="990395" y="3593220"/>
                  <a:pt x="990395" y="3610152"/>
                </a:cubicBezTo>
                <a:lnTo>
                  <a:pt x="990395" y="3624751"/>
                </a:lnTo>
                <a:cubicBezTo>
                  <a:pt x="990395" y="3641550"/>
                  <a:pt x="992428" y="3656483"/>
                  <a:pt x="996494" y="3669548"/>
                </a:cubicBezTo>
                <a:cubicBezTo>
                  <a:pt x="1000561" y="3682614"/>
                  <a:pt x="1006460" y="3693614"/>
                  <a:pt x="1014193" y="3702546"/>
                </a:cubicBezTo>
                <a:cubicBezTo>
                  <a:pt x="1021926" y="3711479"/>
                  <a:pt x="1031159" y="3718212"/>
                  <a:pt x="1041891" y="3722745"/>
                </a:cubicBezTo>
                <a:cubicBezTo>
                  <a:pt x="1052624" y="3727278"/>
                  <a:pt x="1064657" y="3729545"/>
                  <a:pt x="1077989" y="3729545"/>
                </a:cubicBezTo>
                <a:cubicBezTo>
                  <a:pt x="1091322" y="3729545"/>
                  <a:pt x="1103321" y="3727278"/>
                  <a:pt x="1113987" y="3722745"/>
                </a:cubicBezTo>
                <a:cubicBezTo>
                  <a:pt x="1124653" y="3718212"/>
                  <a:pt x="1133819" y="3711479"/>
                  <a:pt x="1141485" y="3702546"/>
                </a:cubicBezTo>
                <a:cubicBezTo>
                  <a:pt x="1149152" y="3693614"/>
                  <a:pt x="1155051" y="3682614"/>
                  <a:pt x="1159184" y="3669548"/>
                </a:cubicBezTo>
                <a:cubicBezTo>
                  <a:pt x="1163317" y="3656483"/>
                  <a:pt x="1165384" y="3641550"/>
                  <a:pt x="1165384" y="3624751"/>
                </a:cubicBezTo>
                <a:lnTo>
                  <a:pt x="1165384" y="3610152"/>
                </a:lnTo>
                <a:cubicBezTo>
                  <a:pt x="1165384" y="3593220"/>
                  <a:pt x="1163317" y="3578221"/>
                  <a:pt x="1159184" y="3565155"/>
                </a:cubicBezTo>
                <a:cubicBezTo>
                  <a:pt x="1155051" y="3552089"/>
                  <a:pt x="1149152" y="3541123"/>
                  <a:pt x="1141485" y="3532257"/>
                </a:cubicBezTo>
                <a:cubicBezTo>
                  <a:pt x="1133819" y="3523391"/>
                  <a:pt x="1124620" y="3516658"/>
                  <a:pt x="1113887" y="3512058"/>
                </a:cubicBezTo>
                <a:cubicBezTo>
                  <a:pt x="1103155" y="3507458"/>
                  <a:pt x="1091055" y="3505158"/>
                  <a:pt x="1077589" y="3505158"/>
                </a:cubicBezTo>
                <a:close/>
                <a:moveTo>
                  <a:pt x="3411065" y="3482960"/>
                </a:moveTo>
                <a:lnTo>
                  <a:pt x="3445863" y="3482960"/>
                </a:lnTo>
                <a:cubicBezTo>
                  <a:pt x="3453863" y="3482960"/>
                  <a:pt x="3460362" y="3484727"/>
                  <a:pt x="3465362" y="3488259"/>
                </a:cubicBezTo>
                <a:cubicBezTo>
                  <a:pt x="3470362" y="3491793"/>
                  <a:pt x="3474028" y="3496859"/>
                  <a:pt x="3476361" y="3503459"/>
                </a:cubicBezTo>
                <a:cubicBezTo>
                  <a:pt x="3478695" y="3510058"/>
                  <a:pt x="3479861" y="3517958"/>
                  <a:pt x="3479861" y="3527157"/>
                </a:cubicBezTo>
                <a:cubicBezTo>
                  <a:pt x="3479861" y="3535823"/>
                  <a:pt x="3478561" y="3543390"/>
                  <a:pt x="3475961" y="3549856"/>
                </a:cubicBezTo>
                <a:cubicBezTo>
                  <a:pt x="3473362" y="3556322"/>
                  <a:pt x="3469428" y="3561322"/>
                  <a:pt x="3464162" y="3564855"/>
                </a:cubicBezTo>
                <a:cubicBezTo>
                  <a:pt x="3458896" y="3568388"/>
                  <a:pt x="3452263" y="3570154"/>
                  <a:pt x="3444263" y="3570154"/>
                </a:cubicBezTo>
                <a:lnTo>
                  <a:pt x="3411065" y="3570154"/>
                </a:lnTo>
                <a:close/>
                <a:moveTo>
                  <a:pt x="4282794" y="3455761"/>
                </a:moveTo>
                <a:lnTo>
                  <a:pt x="4282794" y="3509158"/>
                </a:lnTo>
                <a:lnTo>
                  <a:pt x="4257395" y="3509158"/>
                </a:lnTo>
                <a:lnTo>
                  <a:pt x="4257395" y="3551356"/>
                </a:lnTo>
                <a:lnTo>
                  <a:pt x="4282794" y="3551356"/>
                </a:lnTo>
                <a:lnTo>
                  <a:pt x="4282794" y="3665549"/>
                </a:lnTo>
                <a:cubicBezTo>
                  <a:pt x="4282794" y="3680881"/>
                  <a:pt x="4285060" y="3693247"/>
                  <a:pt x="4289593" y="3702646"/>
                </a:cubicBezTo>
                <a:cubicBezTo>
                  <a:pt x="4294126" y="3712046"/>
                  <a:pt x="4300492" y="3718879"/>
                  <a:pt x="4308692" y="3723145"/>
                </a:cubicBezTo>
                <a:cubicBezTo>
                  <a:pt x="4316891" y="3727412"/>
                  <a:pt x="4326591" y="3729545"/>
                  <a:pt x="4337790" y="3729545"/>
                </a:cubicBezTo>
                <a:cubicBezTo>
                  <a:pt x="4344456" y="3729545"/>
                  <a:pt x="4350222" y="3729078"/>
                  <a:pt x="4355089" y="3728145"/>
                </a:cubicBezTo>
                <a:cubicBezTo>
                  <a:pt x="4359955" y="3727212"/>
                  <a:pt x="4364588" y="3725878"/>
                  <a:pt x="4368988" y="3724145"/>
                </a:cubicBezTo>
                <a:lnTo>
                  <a:pt x="4368988" y="3680348"/>
                </a:lnTo>
                <a:cubicBezTo>
                  <a:pt x="4367789" y="3680748"/>
                  <a:pt x="4365988" y="3681115"/>
                  <a:pt x="4363588" y="3681448"/>
                </a:cubicBezTo>
                <a:cubicBezTo>
                  <a:pt x="4361189" y="3681781"/>
                  <a:pt x="4358589" y="3681948"/>
                  <a:pt x="4355789" y="3681948"/>
                </a:cubicBezTo>
                <a:cubicBezTo>
                  <a:pt x="4351657" y="3681948"/>
                  <a:pt x="4348356" y="3681315"/>
                  <a:pt x="4345889" y="3680048"/>
                </a:cubicBezTo>
                <a:cubicBezTo>
                  <a:pt x="4343423" y="3678781"/>
                  <a:pt x="4341590" y="3676548"/>
                  <a:pt x="4340390" y="3673348"/>
                </a:cubicBezTo>
                <a:cubicBezTo>
                  <a:pt x="4339191" y="3670148"/>
                  <a:pt x="4338590" y="3665549"/>
                  <a:pt x="4338590" y="3659549"/>
                </a:cubicBezTo>
                <a:lnTo>
                  <a:pt x="4338590" y="3551356"/>
                </a:lnTo>
                <a:lnTo>
                  <a:pt x="4367789" y="3551356"/>
                </a:lnTo>
                <a:lnTo>
                  <a:pt x="4367789" y="3509158"/>
                </a:lnTo>
                <a:lnTo>
                  <a:pt x="4338590" y="3509158"/>
                </a:lnTo>
                <a:lnTo>
                  <a:pt x="4338590" y="3455761"/>
                </a:lnTo>
                <a:close/>
                <a:moveTo>
                  <a:pt x="3352469" y="3434363"/>
                </a:moveTo>
                <a:lnTo>
                  <a:pt x="3352469" y="3725545"/>
                </a:lnTo>
                <a:lnTo>
                  <a:pt x="3411065" y="3725545"/>
                </a:lnTo>
                <a:lnTo>
                  <a:pt x="3411065" y="3618752"/>
                </a:lnTo>
                <a:lnTo>
                  <a:pt x="3440726" y="3618752"/>
                </a:lnTo>
                <a:lnTo>
                  <a:pt x="3484661" y="3725545"/>
                </a:lnTo>
                <a:lnTo>
                  <a:pt x="3547257" y="3725545"/>
                </a:lnTo>
                <a:lnTo>
                  <a:pt x="3547257" y="3722745"/>
                </a:lnTo>
                <a:lnTo>
                  <a:pt x="3495817" y="3602907"/>
                </a:lnTo>
                <a:lnTo>
                  <a:pt x="3500710" y="3600428"/>
                </a:lnTo>
                <a:cubicBezTo>
                  <a:pt x="3505410" y="3597478"/>
                  <a:pt x="3509726" y="3594153"/>
                  <a:pt x="3513659" y="3590453"/>
                </a:cubicBezTo>
                <a:cubicBezTo>
                  <a:pt x="3521525" y="3583054"/>
                  <a:pt x="3527591" y="3573788"/>
                  <a:pt x="3531858" y="3562655"/>
                </a:cubicBezTo>
                <a:cubicBezTo>
                  <a:pt x="3536124" y="3551522"/>
                  <a:pt x="3538258" y="3538090"/>
                  <a:pt x="3538258" y="3522357"/>
                </a:cubicBezTo>
                <a:cubicBezTo>
                  <a:pt x="3538258" y="3503159"/>
                  <a:pt x="3534591" y="3487026"/>
                  <a:pt x="3527258" y="3473960"/>
                </a:cubicBezTo>
                <a:cubicBezTo>
                  <a:pt x="3519925" y="3460895"/>
                  <a:pt x="3509393" y="3451029"/>
                  <a:pt x="3495660" y="3444362"/>
                </a:cubicBezTo>
                <a:cubicBezTo>
                  <a:pt x="3481927" y="3437696"/>
                  <a:pt x="3465329" y="3434363"/>
                  <a:pt x="3445863" y="3434363"/>
                </a:cubicBezTo>
                <a:close/>
                <a:moveTo>
                  <a:pt x="541920" y="3434363"/>
                </a:moveTo>
                <a:lnTo>
                  <a:pt x="541920" y="3480960"/>
                </a:lnTo>
                <a:lnTo>
                  <a:pt x="659112" y="3480960"/>
                </a:lnTo>
                <a:lnTo>
                  <a:pt x="566718" y="3725545"/>
                </a:lnTo>
                <a:lnTo>
                  <a:pt x="625914" y="3725545"/>
                </a:lnTo>
                <a:lnTo>
                  <a:pt x="717909" y="3466361"/>
                </a:lnTo>
                <a:lnTo>
                  <a:pt x="717909" y="3434363"/>
                </a:lnTo>
                <a:close/>
                <a:moveTo>
                  <a:pt x="858663" y="3430163"/>
                </a:moveTo>
                <a:cubicBezTo>
                  <a:pt x="842797" y="3430163"/>
                  <a:pt x="828565" y="3432863"/>
                  <a:pt x="815966" y="3438263"/>
                </a:cubicBezTo>
                <a:cubicBezTo>
                  <a:pt x="803367" y="3443662"/>
                  <a:pt x="792634" y="3451662"/>
                  <a:pt x="783768" y="3462261"/>
                </a:cubicBezTo>
                <a:cubicBezTo>
                  <a:pt x="774901" y="3472860"/>
                  <a:pt x="768102" y="3485960"/>
                  <a:pt x="763369" y="3501559"/>
                </a:cubicBezTo>
                <a:cubicBezTo>
                  <a:pt x="758636" y="3517158"/>
                  <a:pt x="756269" y="3535090"/>
                  <a:pt x="756269" y="3555355"/>
                </a:cubicBezTo>
                <a:lnTo>
                  <a:pt x="756269" y="3604752"/>
                </a:lnTo>
                <a:cubicBezTo>
                  <a:pt x="756269" y="3625018"/>
                  <a:pt x="758503" y="3642917"/>
                  <a:pt x="762969" y="3658449"/>
                </a:cubicBezTo>
                <a:cubicBezTo>
                  <a:pt x="767435" y="3673982"/>
                  <a:pt x="774068" y="3687014"/>
                  <a:pt x="782868" y="3697547"/>
                </a:cubicBezTo>
                <a:cubicBezTo>
                  <a:pt x="791667" y="3708080"/>
                  <a:pt x="802333" y="3716046"/>
                  <a:pt x="814866" y="3721445"/>
                </a:cubicBezTo>
                <a:cubicBezTo>
                  <a:pt x="827398" y="3726845"/>
                  <a:pt x="841731" y="3729545"/>
                  <a:pt x="857863" y="3729545"/>
                </a:cubicBezTo>
                <a:cubicBezTo>
                  <a:pt x="878662" y="3729545"/>
                  <a:pt x="896428" y="3725678"/>
                  <a:pt x="911160" y="3717945"/>
                </a:cubicBezTo>
                <a:cubicBezTo>
                  <a:pt x="925892" y="3710213"/>
                  <a:pt x="937258" y="3698847"/>
                  <a:pt x="945258" y="3683848"/>
                </a:cubicBezTo>
                <a:cubicBezTo>
                  <a:pt x="953257" y="3668848"/>
                  <a:pt x="957657" y="3650416"/>
                  <a:pt x="958457" y="3628551"/>
                </a:cubicBezTo>
                <a:lnTo>
                  <a:pt x="900260" y="3628551"/>
                </a:lnTo>
                <a:cubicBezTo>
                  <a:pt x="899860" y="3642550"/>
                  <a:pt x="898194" y="3653349"/>
                  <a:pt x="895261" y="3660949"/>
                </a:cubicBezTo>
                <a:cubicBezTo>
                  <a:pt x="892328" y="3668548"/>
                  <a:pt x="887828" y="3673815"/>
                  <a:pt x="881762" y="3676748"/>
                </a:cubicBezTo>
                <a:cubicBezTo>
                  <a:pt x="875695" y="3679681"/>
                  <a:pt x="867729" y="3681148"/>
                  <a:pt x="857863" y="3681148"/>
                </a:cubicBezTo>
                <a:cubicBezTo>
                  <a:pt x="849330" y="3681148"/>
                  <a:pt x="842297" y="3679748"/>
                  <a:pt x="836764" y="3676948"/>
                </a:cubicBezTo>
                <a:cubicBezTo>
                  <a:pt x="831231" y="3674148"/>
                  <a:pt x="826865" y="3669682"/>
                  <a:pt x="823665" y="3663549"/>
                </a:cubicBezTo>
                <a:cubicBezTo>
                  <a:pt x="820465" y="3657416"/>
                  <a:pt x="818132" y="3649517"/>
                  <a:pt x="816666" y="3639850"/>
                </a:cubicBezTo>
                <a:cubicBezTo>
                  <a:pt x="815199" y="3630184"/>
                  <a:pt x="814466" y="3618485"/>
                  <a:pt x="814466" y="3604752"/>
                </a:cubicBezTo>
                <a:lnTo>
                  <a:pt x="814466" y="3554955"/>
                </a:lnTo>
                <a:cubicBezTo>
                  <a:pt x="814466" y="3540956"/>
                  <a:pt x="815299" y="3529090"/>
                  <a:pt x="816966" y="3519358"/>
                </a:cubicBezTo>
                <a:cubicBezTo>
                  <a:pt x="818632" y="3509625"/>
                  <a:pt x="821265" y="3501759"/>
                  <a:pt x="824865" y="3495759"/>
                </a:cubicBezTo>
                <a:cubicBezTo>
                  <a:pt x="828465" y="3489759"/>
                  <a:pt x="833065" y="3485393"/>
                  <a:pt x="838664" y="3482660"/>
                </a:cubicBezTo>
                <a:cubicBezTo>
                  <a:pt x="844264" y="3479927"/>
                  <a:pt x="850930" y="3478560"/>
                  <a:pt x="858663" y="3478560"/>
                </a:cubicBezTo>
                <a:cubicBezTo>
                  <a:pt x="869063" y="3478560"/>
                  <a:pt x="877195" y="3480193"/>
                  <a:pt x="883062" y="3483460"/>
                </a:cubicBezTo>
                <a:cubicBezTo>
                  <a:pt x="888928" y="3486726"/>
                  <a:pt x="893228" y="3492326"/>
                  <a:pt x="895961" y="3500259"/>
                </a:cubicBezTo>
                <a:cubicBezTo>
                  <a:pt x="898694" y="3508192"/>
                  <a:pt x="900260" y="3519091"/>
                  <a:pt x="900661" y="3532957"/>
                </a:cubicBezTo>
                <a:lnTo>
                  <a:pt x="959057" y="3532957"/>
                </a:lnTo>
                <a:cubicBezTo>
                  <a:pt x="957457" y="3510958"/>
                  <a:pt x="952757" y="3492326"/>
                  <a:pt x="944958" y="3477060"/>
                </a:cubicBezTo>
                <a:cubicBezTo>
                  <a:pt x="937158" y="3461795"/>
                  <a:pt x="926126" y="3450162"/>
                  <a:pt x="911860" y="3442162"/>
                </a:cubicBezTo>
                <a:cubicBezTo>
                  <a:pt x="897594" y="3434163"/>
                  <a:pt x="879862" y="3430163"/>
                  <a:pt x="858663" y="3430163"/>
                </a:cubicBezTo>
                <a:close/>
                <a:moveTo>
                  <a:pt x="2113242" y="3423163"/>
                </a:moveTo>
                <a:cubicBezTo>
                  <a:pt x="2103909" y="3423163"/>
                  <a:pt x="2096477" y="3425997"/>
                  <a:pt x="2090944" y="3431663"/>
                </a:cubicBezTo>
                <a:cubicBezTo>
                  <a:pt x="2085411" y="3437329"/>
                  <a:pt x="2082644" y="3444496"/>
                  <a:pt x="2082644" y="3453162"/>
                </a:cubicBezTo>
                <a:cubicBezTo>
                  <a:pt x="2082644" y="3461695"/>
                  <a:pt x="2085411" y="3468794"/>
                  <a:pt x="2090944" y="3474460"/>
                </a:cubicBezTo>
                <a:cubicBezTo>
                  <a:pt x="2096477" y="3480127"/>
                  <a:pt x="2103976" y="3482960"/>
                  <a:pt x="2113442" y="3482960"/>
                </a:cubicBezTo>
                <a:cubicBezTo>
                  <a:pt x="2122642" y="3482960"/>
                  <a:pt x="2130008" y="3480127"/>
                  <a:pt x="2135541" y="3474460"/>
                </a:cubicBezTo>
                <a:cubicBezTo>
                  <a:pt x="2141074" y="3468794"/>
                  <a:pt x="2143841" y="3461695"/>
                  <a:pt x="2143841" y="3453162"/>
                </a:cubicBezTo>
                <a:cubicBezTo>
                  <a:pt x="2143841" y="3444496"/>
                  <a:pt x="2141107" y="3437329"/>
                  <a:pt x="2135641" y="3431663"/>
                </a:cubicBezTo>
                <a:cubicBezTo>
                  <a:pt x="2130174" y="3425997"/>
                  <a:pt x="2122708" y="3423163"/>
                  <a:pt x="2113242" y="3423163"/>
                </a:cubicBezTo>
                <a:close/>
                <a:moveTo>
                  <a:pt x="4171219" y="3418364"/>
                </a:moveTo>
                <a:lnTo>
                  <a:pt x="4171219" y="3725545"/>
                </a:lnTo>
                <a:lnTo>
                  <a:pt x="4227416" y="3725545"/>
                </a:lnTo>
                <a:lnTo>
                  <a:pt x="4227416" y="3418364"/>
                </a:lnTo>
                <a:close/>
                <a:moveTo>
                  <a:pt x="3158988" y="3418364"/>
                </a:moveTo>
                <a:lnTo>
                  <a:pt x="3158988" y="3527594"/>
                </a:lnTo>
                <a:lnTo>
                  <a:pt x="3154913" y="3522082"/>
                </a:lnTo>
                <a:cubicBezTo>
                  <a:pt x="3151597" y="3518500"/>
                  <a:pt x="3147988" y="3515425"/>
                  <a:pt x="3144089" y="3512858"/>
                </a:cubicBezTo>
                <a:cubicBezTo>
                  <a:pt x="3136289" y="3507725"/>
                  <a:pt x="3127256" y="3505158"/>
                  <a:pt x="3116990" y="3505158"/>
                </a:cubicBezTo>
                <a:cubicBezTo>
                  <a:pt x="3105658" y="3505158"/>
                  <a:pt x="3095625" y="3507325"/>
                  <a:pt x="3086892" y="3511658"/>
                </a:cubicBezTo>
                <a:cubicBezTo>
                  <a:pt x="3078159" y="3515991"/>
                  <a:pt x="3070793" y="3522557"/>
                  <a:pt x="3064794" y="3531357"/>
                </a:cubicBezTo>
                <a:cubicBezTo>
                  <a:pt x="3058794" y="3540156"/>
                  <a:pt x="3054294" y="3551156"/>
                  <a:pt x="3051294" y="3564355"/>
                </a:cubicBezTo>
                <a:cubicBezTo>
                  <a:pt x="3048295" y="3577554"/>
                  <a:pt x="3046795" y="3592953"/>
                  <a:pt x="3046795" y="3610552"/>
                </a:cubicBezTo>
                <a:lnTo>
                  <a:pt x="3046795" y="3624951"/>
                </a:lnTo>
                <a:cubicBezTo>
                  <a:pt x="3046795" y="3641884"/>
                  <a:pt x="3048295" y="3656849"/>
                  <a:pt x="3051294" y="3669848"/>
                </a:cubicBezTo>
                <a:cubicBezTo>
                  <a:pt x="3054294" y="3682848"/>
                  <a:pt x="3058760" y="3693780"/>
                  <a:pt x="3064694" y="3702646"/>
                </a:cubicBezTo>
                <a:cubicBezTo>
                  <a:pt x="3070626" y="3711513"/>
                  <a:pt x="3077959" y="3718212"/>
                  <a:pt x="3086692" y="3722745"/>
                </a:cubicBezTo>
                <a:cubicBezTo>
                  <a:pt x="3095425" y="3727278"/>
                  <a:pt x="3105458" y="3729545"/>
                  <a:pt x="3116790" y="3729545"/>
                </a:cubicBezTo>
                <a:cubicBezTo>
                  <a:pt x="3127056" y="3729545"/>
                  <a:pt x="3136056" y="3726978"/>
                  <a:pt x="3143789" y="3721845"/>
                </a:cubicBezTo>
                <a:cubicBezTo>
                  <a:pt x="3147655" y="3719279"/>
                  <a:pt x="3151247" y="3716221"/>
                  <a:pt x="3154563" y="3712671"/>
                </a:cubicBezTo>
                <a:lnTo>
                  <a:pt x="3161830" y="3703014"/>
                </a:lnTo>
                <a:lnTo>
                  <a:pt x="3164387" y="3725745"/>
                </a:lnTo>
                <a:lnTo>
                  <a:pt x="3215184" y="3725545"/>
                </a:lnTo>
                <a:lnTo>
                  <a:pt x="3215184" y="3418364"/>
                </a:lnTo>
                <a:close/>
                <a:moveTo>
                  <a:pt x="1589944" y="3418364"/>
                </a:moveTo>
                <a:lnTo>
                  <a:pt x="1589944" y="3725545"/>
                </a:lnTo>
                <a:lnTo>
                  <a:pt x="1646141" y="3725545"/>
                </a:lnTo>
                <a:lnTo>
                  <a:pt x="1646141" y="3418364"/>
                </a:lnTo>
                <a:close/>
                <a:moveTo>
                  <a:pt x="795867" y="3180174"/>
                </a:moveTo>
                <a:cubicBezTo>
                  <a:pt x="785868" y="3180174"/>
                  <a:pt x="777935" y="3183140"/>
                  <a:pt x="772068" y="3189073"/>
                </a:cubicBezTo>
                <a:cubicBezTo>
                  <a:pt x="766202" y="3195006"/>
                  <a:pt x="763269" y="3202372"/>
                  <a:pt x="763269" y="3211172"/>
                </a:cubicBezTo>
                <a:cubicBezTo>
                  <a:pt x="763269" y="3219971"/>
                  <a:pt x="766202" y="3227304"/>
                  <a:pt x="772068" y="3233170"/>
                </a:cubicBezTo>
                <a:cubicBezTo>
                  <a:pt x="777935" y="3239037"/>
                  <a:pt x="785868" y="3241970"/>
                  <a:pt x="795867" y="3241970"/>
                </a:cubicBezTo>
                <a:cubicBezTo>
                  <a:pt x="805866" y="3241970"/>
                  <a:pt x="813799" y="3239037"/>
                  <a:pt x="819665" y="3233170"/>
                </a:cubicBezTo>
                <a:cubicBezTo>
                  <a:pt x="825532" y="3227304"/>
                  <a:pt x="828465" y="3219971"/>
                  <a:pt x="828465" y="3211172"/>
                </a:cubicBezTo>
                <a:cubicBezTo>
                  <a:pt x="828465" y="3202372"/>
                  <a:pt x="825532" y="3195006"/>
                  <a:pt x="819665" y="3189073"/>
                </a:cubicBezTo>
                <a:cubicBezTo>
                  <a:pt x="813799" y="3183140"/>
                  <a:pt x="805866" y="3180174"/>
                  <a:pt x="795867" y="3180174"/>
                </a:cubicBezTo>
                <a:close/>
                <a:moveTo>
                  <a:pt x="633914" y="3091379"/>
                </a:moveTo>
                <a:cubicBezTo>
                  <a:pt x="638580" y="3091379"/>
                  <a:pt x="642813" y="3092679"/>
                  <a:pt x="646613" y="3095279"/>
                </a:cubicBezTo>
                <a:cubicBezTo>
                  <a:pt x="650413" y="3097879"/>
                  <a:pt x="653646" y="3101545"/>
                  <a:pt x="656313" y="3106278"/>
                </a:cubicBezTo>
                <a:cubicBezTo>
                  <a:pt x="658979" y="3111011"/>
                  <a:pt x="661046" y="3116578"/>
                  <a:pt x="662512" y="3122977"/>
                </a:cubicBezTo>
                <a:cubicBezTo>
                  <a:pt x="663979" y="3129377"/>
                  <a:pt x="664712" y="3136443"/>
                  <a:pt x="664712" y="3144176"/>
                </a:cubicBezTo>
                <a:cubicBezTo>
                  <a:pt x="664712" y="3151775"/>
                  <a:pt x="664012" y="3158775"/>
                  <a:pt x="662612" y="3165175"/>
                </a:cubicBezTo>
                <a:cubicBezTo>
                  <a:pt x="661212" y="3171574"/>
                  <a:pt x="659179" y="3177141"/>
                  <a:pt x="656513" y="3181874"/>
                </a:cubicBezTo>
                <a:cubicBezTo>
                  <a:pt x="653846" y="3186607"/>
                  <a:pt x="650646" y="3190306"/>
                  <a:pt x="646913" y="3192973"/>
                </a:cubicBezTo>
                <a:cubicBezTo>
                  <a:pt x="643180" y="3195640"/>
                  <a:pt x="639047" y="3196973"/>
                  <a:pt x="634514" y="3196973"/>
                </a:cubicBezTo>
                <a:cubicBezTo>
                  <a:pt x="630114" y="3196973"/>
                  <a:pt x="626081" y="3195706"/>
                  <a:pt x="622415" y="3193173"/>
                </a:cubicBezTo>
                <a:cubicBezTo>
                  <a:pt x="618748" y="3190640"/>
                  <a:pt x="615548" y="3186807"/>
                  <a:pt x="612815" y="3181674"/>
                </a:cubicBezTo>
                <a:cubicBezTo>
                  <a:pt x="610082" y="3176541"/>
                  <a:pt x="608016" y="3170108"/>
                  <a:pt x="606616" y="3162375"/>
                </a:cubicBezTo>
                <a:cubicBezTo>
                  <a:pt x="605216" y="3154642"/>
                  <a:pt x="604516" y="3145709"/>
                  <a:pt x="604516" y="3135576"/>
                </a:cubicBezTo>
                <a:lnTo>
                  <a:pt x="604516" y="3117816"/>
                </a:lnTo>
                <a:lnTo>
                  <a:pt x="605516" y="3113078"/>
                </a:lnTo>
                <a:cubicBezTo>
                  <a:pt x="608049" y="3106745"/>
                  <a:pt x="611715" y="3101545"/>
                  <a:pt x="616515" y="3097479"/>
                </a:cubicBezTo>
                <a:cubicBezTo>
                  <a:pt x="621315" y="3093412"/>
                  <a:pt x="627115" y="3091379"/>
                  <a:pt x="633914" y="3091379"/>
                </a:cubicBezTo>
                <a:close/>
                <a:moveTo>
                  <a:pt x="2708164" y="3066181"/>
                </a:moveTo>
                <a:cubicBezTo>
                  <a:pt x="2713764" y="3066181"/>
                  <a:pt x="2718663" y="3067314"/>
                  <a:pt x="2722863" y="3069580"/>
                </a:cubicBezTo>
                <a:cubicBezTo>
                  <a:pt x="2727063" y="3071847"/>
                  <a:pt x="2730496" y="3075047"/>
                  <a:pt x="2733163" y="3079180"/>
                </a:cubicBezTo>
                <a:lnTo>
                  <a:pt x="2733763" y="3080609"/>
                </a:lnTo>
                <a:lnTo>
                  <a:pt x="2733763" y="3183770"/>
                </a:lnTo>
                <a:lnTo>
                  <a:pt x="2733613" y="3184073"/>
                </a:lnTo>
                <a:cubicBezTo>
                  <a:pt x="2731812" y="3186707"/>
                  <a:pt x="2729696" y="3188973"/>
                  <a:pt x="2727263" y="3190873"/>
                </a:cubicBezTo>
                <a:cubicBezTo>
                  <a:pt x="2722397" y="3194673"/>
                  <a:pt x="2715897" y="3196573"/>
                  <a:pt x="2707764" y="3196573"/>
                </a:cubicBezTo>
                <a:cubicBezTo>
                  <a:pt x="2702031" y="3196573"/>
                  <a:pt x="2697065" y="3195473"/>
                  <a:pt x="2692865" y="3193273"/>
                </a:cubicBezTo>
                <a:cubicBezTo>
                  <a:pt x="2688665" y="3191073"/>
                  <a:pt x="2685232" y="3187673"/>
                  <a:pt x="2682565" y="3183073"/>
                </a:cubicBezTo>
                <a:cubicBezTo>
                  <a:pt x="2679899" y="3178474"/>
                  <a:pt x="2677933" y="3172541"/>
                  <a:pt x="2676666" y="3165275"/>
                </a:cubicBezTo>
                <a:cubicBezTo>
                  <a:pt x="2675400" y="3158008"/>
                  <a:pt x="2674766" y="3149309"/>
                  <a:pt x="2674766" y="3139176"/>
                </a:cubicBezTo>
                <a:lnTo>
                  <a:pt x="2674766" y="3124777"/>
                </a:lnTo>
                <a:cubicBezTo>
                  <a:pt x="2674766" y="3114511"/>
                  <a:pt x="2675466" y="3105678"/>
                  <a:pt x="2676866" y="3098279"/>
                </a:cubicBezTo>
                <a:cubicBezTo>
                  <a:pt x="2678266" y="3090879"/>
                  <a:pt x="2680332" y="3084813"/>
                  <a:pt x="2683066" y="3080080"/>
                </a:cubicBezTo>
                <a:cubicBezTo>
                  <a:pt x="2685799" y="3075347"/>
                  <a:pt x="2689232" y="3071847"/>
                  <a:pt x="2693365" y="3069580"/>
                </a:cubicBezTo>
                <a:cubicBezTo>
                  <a:pt x="2697498" y="3067314"/>
                  <a:pt x="2702431" y="3066181"/>
                  <a:pt x="2708164" y="3066181"/>
                </a:cubicBezTo>
                <a:close/>
                <a:moveTo>
                  <a:pt x="1999714" y="3066181"/>
                </a:moveTo>
                <a:cubicBezTo>
                  <a:pt x="2004914" y="3066181"/>
                  <a:pt x="2009480" y="3067314"/>
                  <a:pt x="2013414" y="3069580"/>
                </a:cubicBezTo>
                <a:cubicBezTo>
                  <a:pt x="2017347" y="3071847"/>
                  <a:pt x="2020647" y="3075047"/>
                  <a:pt x="2023313" y="3079180"/>
                </a:cubicBezTo>
                <a:lnTo>
                  <a:pt x="2025513" y="3084502"/>
                </a:lnTo>
                <a:lnTo>
                  <a:pt x="2025513" y="3180628"/>
                </a:lnTo>
                <a:lnTo>
                  <a:pt x="2023838" y="3184073"/>
                </a:lnTo>
                <a:cubicBezTo>
                  <a:pt x="2022088" y="3186707"/>
                  <a:pt x="2020046" y="3188973"/>
                  <a:pt x="2017713" y="3190873"/>
                </a:cubicBezTo>
                <a:cubicBezTo>
                  <a:pt x="2013047" y="3194673"/>
                  <a:pt x="2006981" y="3196573"/>
                  <a:pt x="1999514" y="3196573"/>
                </a:cubicBezTo>
                <a:cubicBezTo>
                  <a:pt x="1993782" y="3196573"/>
                  <a:pt x="1988982" y="3195473"/>
                  <a:pt x="1985115" y="3193273"/>
                </a:cubicBezTo>
                <a:cubicBezTo>
                  <a:pt x="1981249" y="3191073"/>
                  <a:pt x="1978149" y="3187673"/>
                  <a:pt x="1975816" y="3183073"/>
                </a:cubicBezTo>
                <a:cubicBezTo>
                  <a:pt x="1973483" y="3178474"/>
                  <a:pt x="1971816" y="3172541"/>
                  <a:pt x="1970816" y="3165275"/>
                </a:cubicBezTo>
                <a:cubicBezTo>
                  <a:pt x="1969816" y="3158008"/>
                  <a:pt x="1969316" y="3149309"/>
                  <a:pt x="1969316" y="3139176"/>
                </a:cubicBezTo>
                <a:lnTo>
                  <a:pt x="1969316" y="3124777"/>
                </a:lnTo>
                <a:cubicBezTo>
                  <a:pt x="1969316" y="3114511"/>
                  <a:pt x="1969883" y="3105678"/>
                  <a:pt x="1971016" y="3098279"/>
                </a:cubicBezTo>
                <a:cubicBezTo>
                  <a:pt x="1972149" y="3090879"/>
                  <a:pt x="1973850" y="3084813"/>
                  <a:pt x="1976116" y="3080080"/>
                </a:cubicBezTo>
                <a:cubicBezTo>
                  <a:pt x="1978382" y="3075347"/>
                  <a:pt x="1981482" y="3071847"/>
                  <a:pt x="1985415" y="3069580"/>
                </a:cubicBezTo>
                <a:cubicBezTo>
                  <a:pt x="1989348" y="3067314"/>
                  <a:pt x="1994115" y="3066181"/>
                  <a:pt x="1999714" y="3066181"/>
                </a:cubicBezTo>
                <a:close/>
                <a:moveTo>
                  <a:pt x="2506339" y="3065981"/>
                </a:moveTo>
                <a:cubicBezTo>
                  <a:pt x="2511272" y="3065981"/>
                  <a:pt x="2515705" y="3067214"/>
                  <a:pt x="2519638" y="3069680"/>
                </a:cubicBezTo>
                <a:cubicBezTo>
                  <a:pt x="2523571" y="3072147"/>
                  <a:pt x="2526871" y="3075747"/>
                  <a:pt x="2529538" y="3080480"/>
                </a:cubicBezTo>
                <a:cubicBezTo>
                  <a:pt x="2532204" y="3085213"/>
                  <a:pt x="2534271" y="3091279"/>
                  <a:pt x="2535737" y="3098679"/>
                </a:cubicBezTo>
                <a:cubicBezTo>
                  <a:pt x="2537204" y="3106078"/>
                  <a:pt x="2537937" y="3114645"/>
                  <a:pt x="2537937" y="3124377"/>
                </a:cubicBezTo>
                <a:lnTo>
                  <a:pt x="2537937" y="3138976"/>
                </a:lnTo>
                <a:cubicBezTo>
                  <a:pt x="2537937" y="3148976"/>
                  <a:pt x="2537304" y="3157642"/>
                  <a:pt x="2536037" y="3164975"/>
                </a:cubicBezTo>
                <a:cubicBezTo>
                  <a:pt x="2534771" y="3172308"/>
                  <a:pt x="2532837" y="3178374"/>
                  <a:pt x="2530238" y="3183173"/>
                </a:cubicBezTo>
                <a:cubicBezTo>
                  <a:pt x="2527638" y="3187973"/>
                  <a:pt x="2524338" y="3191506"/>
                  <a:pt x="2520338" y="3193773"/>
                </a:cubicBezTo>
                <a:cubicBezTo>
                  <a:pt x="2516338" y="3196040"/>
                  <a:pt x="2511806" y="3197173"/>
                  <a:pt x="2506739" y="3197173"/>
                </a:cubicBezTo>
                <a:cubicBezTo>
                  <a:pt x="2501673" y="3197173"/>
                  <a:pt x="2497206" y="3196040"/>
                  <a:pt x="2493340" y="3193773"/>
                </a:cubicBezTo>
                <a:cubicBezTo>
                  <a:pt x="2489473" y="3191506"/>
                  <a:pt x="2486174" y="3187973"/>
                  <a:pt x="2483440" y="3183173"/>
                </a:cubicBezTo>
                <a:cubicBezTo>
                  <a:pt x="2480707" y="3178374"/>
                  <a:pt x="2478641" y="3172308"/>
                  <a:pt x="2477241" y="3164975"/>
                </a:cubicBezTo>
                <a:cubicBezTo>
                  <a:pt x="2475841" y="3157642"/>
                  <a:pt x="2475141" y="3148976"/>
                  <a:pt x="2475141" y="3138976"/>
                </a:cubicBezTo>
                <a:lnTo>
                  <a:pt x="2475141" y="3124377"/>
                </a:lnTo>
                <a:cubicBezTo>
                  <a:pt x="2475141" y="3114645"/>
                  <a:pt x="2475841" y="3106078"/>
                  <a:pt x="2477241" y="3098679"/>
                </a:cubicBezTo>
                <a:cubicBezTo>
                  <a:pt x="2478641" y="3091279"/>
                  <a:pt x="2480707" y="3085213"/>
                  <a:pt x="2483440" y="3080480"/>
                </a:cubicBezTo>
                <a:cubicBezTo>
                  <a:pt x="2486174" y="3075747"/>
                  <a:pt x="2489440" y="3072147"/>
                  <a:pt x="2493240" y="3069680"/>
                </a:cubicBezTo>
                <a:cubicBezTo>
                  <a:pt x="2497040" y="3067214"/>
                  <a:pt x="2501406" y="3065981"/>
                  <a:pt x="2506339" y="3065981"/>
                </a:cubicBezTo>
                <a:close/>
                <a:moveTo>
                  <a:pt x="2201539" y="3065981"/>
                </a:moveTo>
                <a:cubicBezTo>
                  <a:pt x="2206472" y="3065981"/>
                  <a:pt x="2210905" y="3067214"/>
                  <a:pt x="2214838" y="3069680"/>
                </a:cubicBezTo>
                <a:cubicBezTo>
                  <a:pt x="2218771" y="3072147"/>
                  <a:pt x="2222071" y="3075747"/>
                  <a:pt x="2224738" y="3080480"/>
                </a:cubicBezTo>
                <a:cubicBezTo>
                  <a:pt x="2227404" y="3085213"/>
                  <a:pt x="2229471" y="3091279"/>
                  <a:pt x="2230937" y="3098679"/>
                </a:cubicBezTo>
                <a:cubicBezTo>
                  <a:pt x="2232404" y="3106078"/>
                  <a:pt x="2233137" y="3114645"/>
                  <a:pt x="2233137" y="3124377"/>
                </a:cubicBezTo>
                <a:lnTo>
                  <a:pt x="2233137" y="3138976"/>
                </a:lnTo>
                <a:cubicBezTo>
                  <a:pt x="2233137" y="3148976"/>
                  <a:pt x="2232504" y="3157642"/>
                  <a:pt x="2231237" y="3164975"/>
                </a:cubicBezTo>
                <a:cubicBezTo>
                  <a:pt x="2229971" y="3172308"/>
                  <a:pt x="2228038" y="3178374"/>
                  <a:pt x="2225438" y="3183173"/>
                </a:cubicBezTo>
                <a:cubicBezTo>
                  <a:pt x="2222838" y="3187973"/>
                  <a:pt x="2219538" y="3191506"/>
                  <a:pt x="2215538" y="3193773"/>
                </a:cubicBezTo>
                <a:cubicBezTo>
                  <a:pt x="2211539" y="3196040"/>
                  <a:pt x="2207005" y="3197173"/>
                  <a:pt x="2201939" y="3197173"/>
                </a:cubicBezTo>
                <a:cubicBezTo>
                  <a:pt x="2196873" y="3197173"/>
                  <a:pt x="2192406" y="3196040"/>
                  <a:pt x="2188540" y="3193773"/>
                </a:cubicBezTo>
                <a:cubicBezTo>
                  <a:pt x="2184674" y="3191506"/>
                  <a:pt x="2181374" y="3187973"/>
                  <a:pt x="2178641" y="3183173"/>
                </a:cubicBezTo>
                <a:cubicBezTo>
                  <a:pt x="2175907" y="3178374"/>
                  <a:pt x="2173841" y="3172308"/>
                  <a:pt x="2172441" y="3164975"/>
                </a:cubicBezTo>
                <a:cubicBezTo>
                  <a:pt x="2171041" y="3157642"/>
                  <a:pt x="2170341" y="3148976"/>
                  <a:pt x="2170341" y="3138976"/>
                </a:cubicBezTo>
                <a:lnTo>
                  <a:pt x="2170341" y="3124377"/>
                </a:lnTo>
                <a:cubicBezTo>
                  <a:pt x="2170341" y="3114645"/>
                  <a:pt x="2171041" y="3106078"/>
                  <a:pt x="2172441" y="3098679"/>
                </a:cubicBezTo>
                <a:cubicBezTo>
                  <a:pt x="2173841" y="3091279"/>
                  <a:pt x="2175907" y="3085213"/>
                  <a:pt x="2178641" y="3080480"/>
                </a:cubicBezTo>
                <a:cubicBezTo>
                  <a:pt x="2181374" y="3075747"/>
                  <a:pt x="2184640" y="3072147"/>
                  <a:pt x="2188440" y="3069680"/>
                </a:cubicBezTo>
                <a:cubicBezTo>
                  <a:pt x="2192240" y="3067214"/>
                  <a:pt x="2196606" y="3065981"/>
                  <a:pt x="2201539" y="3065981"/>
                </a:cubicBezTo>
                <a:close/>
                <a:moveTo>
                  <a:pt x="1801489" y="3065981"/>
                </a:moveTo>
                <a:cubicBezTo>
                  <a:pt x="1806423" y="3065981"/>
                  <a:pt x="1810855" y="3067214"/>
                  <a:pt x="1814788" y="3069680"/>
                </a:cubicBezTo>
                <a:cubicBezTo>
                  <a:pt x="1818722" y="3072147"/>
                  <a:pt x="1822021" y="3075747"/>
                  <a:pt x="1824688" y="3080480"/>
                </a:cubicBezTo>
                <a:cubicBezTo>
                  <a:pt x="1827354" y="3085213"/>
                  <a:pt x="1829421" y="3091279"/>
                  <a:pt x="1830888" y="3098679"/>
                </a:cubicBezTo>
                <a:cubicBezTo>
                  <a:pt x="1832354" y="3106078"/>
                  <a:pt x="1833087" y="3114645"/>
                  <a:pt x="1833087" y="3124377"/>
                </a:cubicBezTo>
                <a:lnTo>
                  <a:pt x="1833087" y="3138976"/>
                </a:lnTo>
                <a:cubicBezTo>
                  <a:pt x="1833087" y="3148976"/>
                  <a:pt x="1832454" y="3157642"/>
                  <a:pt x="1831187" y="3164975"/>
                </a:cubicBezTo>
                <a:cubicBezTo>
                  <a:pt x="1829921" y="3172308"/>
                  <a:pt x="1827988" y="3178374"/>
                  <a:pt x="1825388" y="3183173"/>
                </a:cubicBezTo>
                <a:cubicBezTo>
                  <a:pt x="1822788" y="3187973"/>
                  <a:pt x="1819488" y="3191506"/>
                  <a:pt x="1815488" y="3193773"/>
                </a:cubicBezTo>
                <a:cubicBezTo>
                  <a:pt x="1811489" y="3196040"/>
                  <a:pt x="1806956" y="3197173"/>
                  <a:pt x="1801890" y="3197173"/>
                </a:cubicBezTo>
                <a:cubicBezTo>
                  <a:pt x="1796823" y="3197173"/>
                  <a:pt x="1792357" y="3196040"/>
                  <a:pt x="1788490" y="3193773"/>
                </a:cubicBezTo>
                <a:cubicBezTo>
                  <a:pt x="1784624" y="3191506"/>
                  <a:pt x="1781324" y="3187973"/>
                  <a:pt x="1778591" y="3183173"/>
                </a:cubicBezTo>
                <a:cubicBezTo>
                  <a:pt x="1775858" y="3178374"/>
                  <a:pt x="1773791" y="3172308"/>
                  <a:pt x="1772391" y="3164975"/>
                </a:cubicBezTo>
                <a:cubicBezTo>
                  <a:pt x="1770991" y="3157642"/>
                  <a:pt x="1770291" y="3148976"/>
                  <a:pt x="1770291" y="3138976"/>
                </a:cubicBezTo>
                <a:lnTo>
                  <a:pt x="1770291" y="3124377"/>
                </a:lnTo>
                <a:cubicBezTo>
                  <a:pt x="1770291" y="3114645"/>
                  <a:pt x="1770991" y="3106078"/>
                  <a:pt x="1772391" y="3098679"/>
                </a:cubicBezTo>
                <a:cubicBezTo>
                  <a:pt x="1773791" y="3091279"/>
                  <a:pt x="1775858" y="3085213"/>
                  <a:pt x="1778591" y="3080480"/>
                </a:cubicBezTo>
                <a:cubicBezTo>
                  <a:pt x="1781324" y="3075747"/>
                  <a:pt x="1784590" y="3072147"/>
                  <a:pt x="1788390" y="3069680"/>
                </a:cubicBezTo>
                <a:cubicBezTo>
                  <a:pt x="1792190" y="3067214"/>
                  <a:pt x="1796556" y="3065981"/>
                  <a:pt x="1801489" y="3065981"/>
                </a:cubicBezTo>
                <a:close/>
                <a:moveTo>
                  <a:pt x="1277814" y="3065981"/>
                </a:moveTo>
                <a:cubicBezTo>
                  <a:pt x="1284480" y="3065981"/>
                  <a:pt x="1289813" y="3067447"/>
                  <a:pt x="1293813" y="3070380"/>
                </a:cubicBezTo>
                <a:cubicBezTo>
                  <a:pt x="1297813" y="3073314"/>
                  <a:pt x="1300746" y="3077747"/>
                  <a:pt x="1302613" y="3083680"/>
                </a:cubicBezTo>
                <a:cubicBezTo>
                  <a:pt x="1304479" y="3089613"/>
                  <a:pt x="1305413" y="3096979"/>
                  <a:pt x="1305413" y="3105778"/>
                </a:cubicBezTo>
                <a:lnTo>
                  <a:pt x="1305413" y="3110778"/>
                </a:lnTo>
                <a:lnTo>
                  <a:pt x="1248266" y="3110778"/>
                </a:lnTo>
                <a:lnTo>
                  <a:pt x="1249416" y="3098679"/>
                </a:lnTo>
                <a:cubicBezTo>
                  <a:pt x="1250482" y="3091013"/>
                  <a:pt x="1252149" y="3084779"/>
                  <a:pt x="1254416" y="3079980"/>
                </a:cubicBezTo>
                <a:cubicBezTo>
                  <a:pt x="1256682" y="3075180"/>
                  <a:pt x="1259749" y="3071647"/>
                  <a:pt x="1263615" y="3069380"/>
                </a:cubicBezTo>
                <a:cubicBezTo>
                  <a:pt x="1267482" y="3067114"/>
                  <a:pt x="1272215" y="3065981"/>
                  <a:pt x="1277814" y="3065981"/>
                </a:cubicBezTo>
                <a:close/>
                <a:moveTo>
                  <a:pt x="2817920" y="3023383"/>
                </a:moveTo>
                <a:lnTo>
                  <a:pt x="2880404" y="3242176"/>
                </a:lnTo>
                <a:lnTo>
                  <a:pt x="2875516" y="3256769"/>
                </a:lnTo>
                <a:cubicBezTo>
                  <a:pt x="2873917" y="3261969"/>
                  <a:pt x="2871950" y="3266302"/>
                  <a:pt x="2869617" y="3269768"/>
                </a:cubicBezTo>
                <a:cubicBezTo>
                  <a:pt x="2867284" y="3273235"/>
                  <a:pt x="2864251" y="3275801"/>
                  <a:pt x="2860517" y="3277468"/>
                </a:cubicBezTo>
                <a:cubicBezTo>
                  <a:pt x="2856785" y="3279134"/>
                  <a:pt x="2851785" y="3279968"/>
                  <a:pt x="2845518" y="3279968"/>
                </a:cubicBezTo>
                <a:cubicBezTo>
                  <a:pt x="2844452" y="3279968"/>
                  <a:pt x="2843352" y="3279934"/>
                  <a:pt x="2842219" y="3279868"/>
                </a:cubicBezTo>
                <a:cubicBezTo>
                  <a:pt x="2841086" y="3279801"/>
                  <a:pt x="2839919" y="3279768"/>
                  <a:pt x="2838719" y="3279768"/>
                </a:cubicBezTo>
                <a:lnTo>
                  <a:pt x="2838719" y="3323365"/>
                </a:lnTo>
                <a:cubicBezTo>
                  <a:pt x="2843252" y="3324698"/>
                  <a:pt x="2847018" y="3325665"/>
                  <a:pt x="2850018" y="3326265"/>
                </a:cubicBezTo>
                <a:cubicBezTo>
                  <a:pt x="2853018" y="3326865"/>
                  <a:pt x="2856985" y="3327165"/>
                  <a:pt x="2861917" y="3327165"/>
                </a:cubicBezTo>
                <a:cubicBezTo>
                  <a:pt x="2871650" y="3327165"/>
                  <a:pt x="2879983" y="3325365"/>
                  <a:pt x="2886915" y="3321765"/>
                </a:cubicBezTo>
                <a:cubicBezTo>
                  <a:pt x="2893849" y="3318165"/>
                  <a:pt x="2899615" y="3313532"/>
                  <a:pt x="2904215" y="3307866"/>
                </a:cubicBezTo>
                <a:cubicBezTo>
                  <a:pt x="2908814" y="3302200"/>
                  <a:pt x="2912514" y="3296200"/>
                  <a:pt x="2915314" y="3289867"/>
                </a:cubicBezTo>
                <a:cubicBezTo>
                  <a:pt x="2918114" y="3283534"/>
                  <a:pt x="2920314" y="3277635"/>
                  <a:pt x="2921914" y="3272168"/>
                </a:cubicBezTo>
                <a:lnTo>
                  <a:pt x="2993110" y="3023383"/>
                </a:lnTo>
                <a:lnTo>
                  <a:pt x="2934713" y="3023383"/>
                </a:lnTo>
                <a:lnTo>
                  <a:pt x="2905096" y="3148928"/>
                </a:lnTo>
                <a:lnTo>
                  <a:pt x="2877916" y="3023383"/>
                </a:lnTo>
                <a:close/>
                <a:moveTo>
                  <a:pt x="2691765" y="3019383"/>
                </a:moveTo>
                <a:cubicBezTo>
                  <a:pt x="2680432" y="3019383"/>
                  <a:pt x="2670200" y="3021550"/>
                  <a:pt x="2661067" y="3025883"/>
                </a:cubicBezTo>
                <a:cubicBezTo>
                  <a:pt x="2651934" y="3030216"/>
                  <a:pt x="2644235" y="3036782"/>
                  <a:pt x="2637968" y="3045582"/>
                </a:cubicBezTo>
                <a:cubicBezTo>
                  <a:pt x="2631702" y="3054381"/>
                  <a:pt x="2626903" y="3065381"/>
                  <a:pt x="2623569" y="3078580"/>
                </a:cubicBezTo>
                <a:cubicBezTo>
                  <a:pt x="2620236" y="3091779"/>
                  <a:pt x="2618570" y="3107178"/>
                  <a:pt x="2618570" y="3124777"/>
                </a:cubicBezTo>
                <a:lnTo>
                  <a:pt x="2618570" y="3139176"/>
                </a:lnTo>
                <a:cubicBezTo>
                  <a:pt x="2618570" y="3156109"/>
                  <a:pt x="2620236" y="3171074"/>
                  <a:pt x="2623569" y="3184073"/>
                </a:cubicBezTo>
                <a:cubicBezTo>
                  <a:pt x="2626903" y="3197073"/>
                  <a:pt x="2631735" y="3208005"/>
                  <a:pt x="2638068" y="3216871"/>
                </a:cubicBezTo>
                <a:cubicBezTo>
                  <a:pt x="2644401" y="3225738"/>
                  <a:pt x="2652068" y="3232437"/>
                  <a:pt x="2661067" y="3236970"/>
                </a:cubicBezTo>
                <a:cubicBezTo>
                  <a:pt x="2670066" y="3241503"/>
                  <a:pt x="2680166" y="3243770"/>
                  <a:pt x="2691365" y="3243770"/>
                </a:cubicBezTo>
                <a:cubicBezTo>
                  <a:pt x="2702298" y="3243770"/>
                  <a:pt x="2711630" y="3241203"/>
                  <a:pt x="2719363" y="3236070"/>
                </a:cubicBezTo>
                <a:cubicBezTo>
                  <a:pt x="2723230" y="3233504"/>
                  <a:pt x="2726796" y="3230446"/>
                  <a:pt x="2730063" y="3226896"/>
                </a:cubicBezTo>
                <a:lnTo>
                  <a:pt x="2733763" y="3221855"/>
                </a:lnTo>
                <a:lnTo>
                  <a:pt x="2733763" y="3240170"/>
                </a:lnTo>
                <a:cubicBezTo>
                  <a:pt x="2733763" y="3250036"/>
                  <a:pt x="2732396" y="3257902"/>
                  <a:pt x="2729663" y="3263769"/>
                </a:cubicBezTo>
                <a:cubicBezTo>
                  <a:pt x="2726930" y="3269635"/>
                  <a:pt x="2722930" y="3273801"/>
                  <a:pt x="2717664" y="3276268"/>
                </a:cubicBezTo>
                <a:cubicBezTo>
                  <a:pt x="2712397" y="3278734"/>
                  <a:pt x="2705831" y="3279968"/>
                  <a:pt x="2697965" y="3279968"/>
                </a:cubicBezTo>
                <a:cubicBezTo>
                  <a:pt x="2689832" y="3279968"/>
                  <a:pt x="2681566" y="3278135"/>
                  <a:pt x="2673166" y="3274468"/>
                </a:cubicBezTo>
                <a:cubicBezTo>
                  <a:pt x="2664767" y="3270802"/>
                  <a:pt x="2657967" y="3266368"/>
                  <a:pt x="2652768" y="3261169"/>
                </a:cubicBezTo>
                <a:lnTo>
                  <a:pt x="2633769" y="3299966"/>
                </a:lnTo>
                <a:cubicBezTo>
                  <a:pt x="2638835" y="3305299"/>
                  <a:pt x="2645301" y="3309866"/>
                  <a:pt x="2653167" y="3313665"/>
                </a:cubicBezTo>
                <a:cubicBezTo>
                  <a:pt x="2661034" y="3317465"/>
                  <a:pt x="2669200" y="3320299"/>
                  <a:pt x="2677666" y="3322165"/>
                </a:cubicBezTo>
                <a:cubicBezTo>
                  <a:pt x="2686132" y="3324032"/>
                  <a:pt x="2693765" y="3324965"/>
                  <a:pt x="2700565" y="3324965"/>
                </a:cubicBezTo>
                <a:cubicBezTo>
                  <a:pt x="2718430" y="3324965"/>
                  <a:pt x="2734063" y="3321998"/>
                  <a:pt x="2747462" y="3316065"/>
                </a:cubicBezTo>
                <a:cubicBezTo>
                  <a:pt x="2760861" y="3310133"/>
                  <a:pt x="2771327" y="3300866"/>
                  <a:pt x="2778860" y="3288267"/>
                </a:cubicBezTo>
                <a:cubicBezTo>
                  <a:pt x="2786393" y="3275668"/>
                  <a:pt x="2790159" y="3259502"/>
                  <a:pt x="2790159" y="3239770"/>
                </a:cubicBezTo>
                <a:lnTo>
                  <a:pt x="2790159" y="3023383"/>
                </a:lnTo>
                <a:lnTo>
                  <a:pt x="2739362" y="3023383"/>
                </a:lnTo>
                <a:lnTo>
                  <a:pt x="2737169" y="3043042"/>
                </a:lnTo>
                <a:lnTo>
                  <a:pt x="2732438" y="3036307"/>
                </a:lnTo>
                <a:cubicBezTo>
                  <a:pt x="2729188" y="3032725"/>
                  <a:pt x="2725563" y="3029650"/>
                  <a:pt x="2721563" y="3027083"/>
                </a:cubicBezTo>
                <a:cubicBezTo>
                  <a:pt x="2713564" y="3021950"/>
                  <a:pt x="2703631" y="3019383"/>
                  <a:pt x="2691765" y="3019383"/>
                </a:cubicBezTo>
                <a:close/>
                <a:moveTo>
                  <a:pt x="2506339" y="3019383"/>
                </a:moveTo>
                <a:cubicBezTo>
                  <a:pt x="2493007" y="3019383"/>
                  <a:pt x="2480974" y="3021683"/>
                  <a:pt x="2470241" y="3026283"/>
                </a:cubicBezTo>
                <a:cubicBezTo>
                  <a:pt x="2459509" y="3030883"/>
                  <a:pt x="2450342" y="3037616"/>
                  <a:pt x="2442743" y="3046482"/>
                </a:cubicBezTo>
                <a:cubicBezTo>
                  <a:pt x="2435143" y="3055348"/>
                  <a:pt x="2429311" y="3066314"/>
                  <a:pt x="2425244" y="3079380"/>
                </a:cubicBezTo>
                <a:cubicBezTo>
                  <a:pt x="2421178" y="3092446"/>
                  <a:pt x="2419144" y="3107445"/>
                  <a:pt x="2419144" y="3124377"/>
                </a:cubicBezTo>
                <a:lnTo>
                  <a:pt x="2419144" y="3138976"/>
                </a:lnTo>
                <a:cubicBezTo>
                  <a:pt x="2419144" y="3155775"/>
                  <a:pt x="2421178" y="3170708"/>
                  <a:pt x="2425244" y="3183773"/>
                </a:cubicBezTo>
                <a:cubicBezTo>
                  <a:pt x="2429311" y="3196839"/>
                  <a:pt x="2435210" y="3207839"/>
                  <a:pt x="2442943" y="3216771"/>
                </a:cubicBezTo>
                <a:cubicBezTo>
                  <a:pt x="2450676" y="3225704"/>
                  <a:pt x="2459909" y="3232437"/>
                  <a:pt x="2470641" y="3236970"/>
                </a:cubicBezTo>
                <a:cubicBezTo>
                  <a:pt x="2481374" y="3241503"/>
                  <a:pt x="2493407" y="3243770"/>
                  <a:pt x="2506739" y="3243770"/>
                </a:cubicBezTo>
                <a:cubicBezTo>
                  <a:pt x="2520072" y="3243770"/>
                  <a:pt x="2532071" y="3241503"/>
                  <a:pt x="2542737" y="3236970"/>
                </a:cubicBezTo>
                <a:cubicBezTo>
                  <a:pt x="2553403" y="3232437"/>
                  <a:pt x="2562569" y="3225704"/>
                  <a:pt x="2570235" y="3216771"/>
                </a:cubicBezTo>
                <a:cubicBezTo>
                  <a:pt x="2577902" y="3207839"/>
                  <a:pt x="2583801" y="3196839"/>
                  <a:pt x="2587934" y="3183773"/>
                </a:cubicBezTo>
                <a:cubicBezTo>
                  <a:pt x="2592067" y="3170708"/>
                  <a:pt x="2594134" y="3155775"/>
                  <a:pt x="2594134" y="3138976"/>
                </a:cubicBezTo>
                <a:lnTo>
                  <a:pt x="2594134" y="3124377"/>
                </a:lnTo>
                <a:cubicBezTo>
                  <a:pt x="2594134" y="3107445"/>
                  <a:pt x="2592067" y="3092446"/>
                  <a:pt x="2587934" y="3079380"/>
                </a:cubicBezTo>
                <a:cubicBezTo>
                  <a:pt x="2583801" y="3066314"/>
                  <a:pt x="2577902" y="3055348"/>
                  <a:pt x="2570235" y="3046482"/>
                </a:cubicBezTo>
                <a:cubicBezTo>
                  <a:pt x="2562569" y="3037616"/>
                  <a:pt x="2553370" y="3030883"/>
                  <a:pt x="2542637" y="3026283"/>
                </a:cubicBezTo>
                <a:cubicBezTo>
                  <a:pt x="2531904" y="3021683"/>
                  <a:pt x="2519805" y="3019383"/>
                  <a:pt x="2506339" y="3019383"/>
                </a:cubicBezTo>
                <a:close/>
                <a:moveTo>
                  <a:pt x="2201539" y="3019383"/>
                </a:moveTo>
                <a:cubicBezTo>
                  <a:pt x="2188206" y="3019383"/>
                  <a:pt x="2176174" y="3021683"/>
                  <a:pt x="2165441" y="3026283"/>
                </a:cubicBezTo>
                <a:cubicBezTo>
                  <a:pt x="2154709" y="3030883"/>
                  <a:pt x="2145542" y="3037616"/>
                  <a:pt x="2137943" y="3046482"/>
                </a:cubicBezTo>
                <a:cubicBezTo>
                  <a:pt x="2130344" y="3055348"/>
                  <a:pt x="2124511" y="3066314"/>
                  <a:pt x="2120444" y="3079380"/>
                </a:cubicBezTo>
                <a:cubicBezTo>
                  <a:pt x="2116378" y="3092446"/>
                  <a:pt x="2114344" y="3107445"/>
                  <a:pt x="2114344" y="3124377"/>
                </a:cubicBezTo>
                <a:lnTo>
                  <a:pt x="2114344" y="3138976"/>
                </a:lnTo>
                <a:cubicBezTo>
                  <a:pt x="2114344" y="3155775"/>
                  <a:pt x="2116378" y="3170708"/>
                  <a:pt x="2120444" y="3183773"/>
                </a:cubicBezTo>
                <a:cubicBezTo>
                  <a:pt x="2124511" y="3196839"/>
                  <a:pt x="2130410" y="3207839"/>
                  <a:pt x="2138143" y="3216771"/>
                </a:cubicBezTo>
                <a:cubicBezTo>
                  <a:pt x="2145876" y="3225704"/>
                  <a:pt x="2155109" y="3232437"/>
                  <a:pt x="2165841" y="3236970"/>
                </a:cubicBezTo>
                <a:cubicBezTo>
                  <a:pt x="2176574" y="3241503"/>
                  <a:pt x="2188607" y="3243770"/>
                  <a:pt x="2201939" y="3243770"/>
                </a:cubicBezTo>
                <a:cubicBezTo>
                  <a:pt x="2215272" y="3243770"/>
                  <a:pt x="2227271" y="3241503"/>
                  <a:pt x="2237937" y="3236970"/>
                </a:cubicBezTo>
                <a:cubicBezTo>
                  <a:pt x="2248603" y="3232437"/>
                  <a:pt x="2257769" y="3225704"/>
                  <a:pt x="2265435" y="3216771"/>
                </a:cubicBezTo>
                <a:cubicBezTo>
                  <a:pt x="2273101" y="3207839"/>
                  <a:pt x="2279001" y="3196839"/>
                  <a:pt x="2283134" y="3183773"/>
                </a:cubicBezTo>
                <a:cubicBezTo>
                  <a:pt x="2287267" y="3170708"/>
                  <a:pt x="2289334" y="3155775"/>
                  <a:pt x="2289334" y="3138976"/>
                </a:cubicBezTo>
                <a:lnTo>
                  <a:pt x="2289334" y="3124377"/>
                </a:lnTo>
                <a:cubicBezTo>
                  <a:pt x="2289334" y="3107445"/>
                  <a:pt x="2287267" y="3092446"/>
                  <a:pt x="2283134" y="3079380"/>
                </a:cubicBezTo>
                <a:cubicBezTo>
                  <a:pt x="2279001" y="3066314"/>
                  <a:pt x="2273101" y="3055348"/>
                  <a:pt x="2265435" y="3046482"/>
                </a:cubicBezTo>
                <a:cubicBezTo>
                  <a:pt x="2257769" y="3037616"/>
                  <a:pt x="2248570" y="3030883"/>
                  <a:pt x="2237837" y="3026283"/>
                </a:cubicBezTo>
                <a:cubicBezTo>
                  <a:pt x="2227104" y="3021683"/>
                  <a:pt x="2215005" y="3019383"/>
                  <a:pt x="2201539" y="3019383"/>
                </a:cubicBezTo>
                <a:close/>
                <a:moveTo>
                  <a:pt x="1801489" y="3019383"/>
                </a:moveTo>
                <a:cubicBezTo>
                  <a:pt x="1788157" y="3019383"/>
                  <a:pt x="1776124" y="3021683"/>
                  <a:pt x="1765392" y="3026283"/>
                </a:cubicBezTo>
                <a:cubicBezTo>
                  <a:pt x="1754659" y="3030883"/>
                  <a:pt x="1745493" y="3037616"/>
                  <a:pt x="1737893" y="3046482"/>
                </a:cubicBezTo>
                <a:cubicBezTo>
                  <a:pt x="1730294" y="3055348"/>
                  <a:pt x="1724461" y="3066314"/>
                  <a:pt x="1720394" y="3079380"/>
                </a:cubicBezTo>
                <a:cubicBezTo>
                  <a:pt x="1716328" y="3092446"/>
                  <a:pt x="1714294" y="3107445"/>
                  <a:pt x="1714294" y="3124377"/>
                </a:cubicBezTo>
                <a:lnTo>
                  <a:pt x="1714294" y="3138976"/>
                </a:lnTo>
                <a:cubicBezTo>
                  <a:pt x="1714294" y="3155775"/>
                  <a:pt x="1716328" y="3170708"/>
                  <a:pt x="1720394" y="3183773"/>
                </a:cubicBezTo>
                <a:cubicBezTo>
                  <a:pt x="1724461" y="3196839"/>
                  <a:pt x="1730360" y="3207839"/>
                  <a:pt x="1738093" y="3216771"/>
                </a:cubicBezTo>
                <a:cubicBezTo>
                  <a:pt x="1745826" y="3225704"/>
                  <a:pt x="1755059" y="3232437"/>
                  <a:pt x="1765791" y="3236970"/>
                </a:cubicBezTo>
                <a:cubicBezTo>
                  <a:pt x="1776524" y="3241503"/>
                  <a:pt x="1788557" y="3243770"/>
                  <a:pt x="1801890" y="3243770"/>
                </a:cubicBezTo>
                <a:cubicBezTo>
                  <a:pt x="1815222" y="3243770"/>
                  <a:pt x="1827221" y="3241503"/>
                  <a:pt x="1837887" y="3236970"/>
                </a:cubicBezTo>
                <a:cubicBezTo>
                  <a:pt x="1848553" y="3232437"/>
                  <a:pt x="1857719" y="3225704"/>
                  <a:pt x="1865385" y="3216771"/>
                </a:cubicBezTo>
                <a:cubicBezTo>
                  <a:pt x="1873052" y="3207839"/>
                  <a:pt x="1878951" y="3196839"/>
                  <a:pt x="1883084" y="3183773"/>
                </a:cubicBezTo>
                <a:cubicBezTo>
                  <a:pt x="1887218" y="3170708"/>
                  <a:pt x="1889284" y="3155775"/>
                  <a:pt x="1889284" y="3138976"/>
                </a:cubicBezTo>
                <a:lnTo>
                  <a:pt x="1889284" y="3124377"/>
                </a:lnTo>
                <a:cubicBezTo>
                  <a:pt x="1889284" y="3107445"/>
                  <a:pt x="1887218" y="3092446"/>
                  <a:pt x="1883084" y="3079380"/>
                </a:cubicBezTo>
                <a:cubicBezTo>
                  <a:pt x="1878951" y="3066314"/>
                  <a:pt x="1873052" y="3055348"/>
                  <a:pt x="1865385" y="3046482"/>
                </a:cubicBezTo>
                <a:cubicBezTo>
                  <a:pt x="1857719" y="3037616"/>
                  <a:pt x="1848520" y="3030883"/>
                  <a:pt x="1837787" y="3026283"/>
                </a:cubicBezTo>
                <a:cubicBezTo>
                  <a:pt x="1827054" y="3021683"/>
                  <a:pt x="1814955" y="3019383"/>
                  <a:pt x="1801489" y="3019383"/>
                </a:cubicBezTo>
                <a:close/>
                <a:moveTo>
                  <a:pt x="1278214" y="3019383"/>
                </a:moveTo>
                <a:cubicBezTo>
                  <a:pt x="1264615" y="3019383"/>
                  <a:pt x="1252449" y="3021617"/>
                  <a:pt x="1241716" y="3026083"/>
                </a:cubicBezTo>
                <a:cubicBezTo>
                  <a:pt x="1230984" y="3030550"/>
                  <a:pt x="1221951" y="3037316"/>
                  <a:pt x="1214618" y="3046382"/>
                </a:cubicBezTo>
                <a:cubicBezTo>
                  <a:pt x="1207285" y="3055448"/>
                  <a:pt x="1201619" y="3066614"/>
                  <a:pt x="1197619" y="3079880"/>
                </a:cubicBezTo>
                <a:cubicBezTo>
                  <a:pt x="1193619" y="3093146"/>
                  <a:pt x="1191619" y="3108578"/>
                  <a:pt x="1191619" y="3126177"/>
                </a:cubicBezTo>
                <a:lnTo>
                  <a:pt x="1191619" y="3143976"/>
                </a:lnTo>
                <a:cubicBezTo>
                  <a:pt x="1191619" y="3159708"/>
                  <a:pt x="1193686" y="3173707"/>
                  <a:pt x="1197819" y="3185973"/>
                </a:cubicBezTo>
                <a:cubicBezTo>
                  <a:pt x="1201952" y="3198239"/>
                  <a:pt x="1207952" y="3208672"/>
                  <a:pt x="1215818" y="3217271"/>
                </a:cubicBezTo>
                <a:cubicBezTo>
                  <a:pt x="1223684" y="3225871"/>
                  <a:pt x="1233317" y="3232437"/>
                  <a:pt x="1244716" y="3236970"/>
                </a:cubicBezTo>
                <a:cubicBezTo>
                  <a:pt x="1256116" y="3241503"/>
                  <a:pt x="1269215" y="3243770"/>
                  <a:pt x="1284014" y="3243770"/>
                </a:cubicBezTo>
                <a:cubicBezTo>
                  <a:pt x="1296413" y="3243770"/>
                  <a:pt x="1307346" y="3242170"/>
                  <a:pt x="1316812" y="3238970"/>
                </a:cubicBezTo>
                <a:cubicBezTo>
                  <a:pt x="1326278" y="3235770"/>
                  <a:pt x="1334411" y="3231637"/>
                  <a:pt x="1341210" y="3226571"/>
                </a:cubicBezTo>
                <a:cubicBezTo>
                  <a:pt x="1348010" y="3221505"/>
                  <a:pt x="1353343" y="3216438"/>
                  <a:pt x="1357209" y="3211372"/>
                </a:cubicBezTo>
                <a:lnTo>
                  <a:pt x="1334811" y="3177374"/>
                </a:lnTo>
                <a:cubicBezTo>
                  <a:pt x="1329211" y="3183507"/>
                  <a:pt x="1322445" y="3188340"/>
                  <a:pt x="1314512" y="3191873"/>
                </a:cubicBezTo>
                <a:cubicBezTo>
                  <a:pt x="1306579" y="3195406"/>
                  <a:pt x="1297680" y="3197173"/>
                  <a:pt x="1287814" y="3197173"/>
                </a:cubicBezTo>
                <a:cubicBezTo>
                  <a:pt x="1281281" y="3197173"/>
                  <a:pt x="1275548" y="3196273"/>
                  <a:pt x="1270615" y="3194473"/>
                </a:cubicBezTo>
                <a:cubicBezTo>
                  <a:pt x="1265682" y="3192673"/>
                  <a:pt x="1261515" y="3189673"/>
                  <a:pt x="1258115" y="3185473"/>
                </a:cubicBezTo>
                <a:cubicBezTo>
                  <a:pt x="1254716" y="3181274"/>
                  <a:pt x="1252149" y="3175807"/>
                  <a:pt x="1250416" y="3169074"/>
                </a:cubicBezTo>
                <a:cubicBezTo>
                  <a:pt x="1249549" y="3165708"/>
                  <a:pt x="1248899" y="3161933"/>
                  <a:pt x="1248466" y="3157750"/>
                </a:cubicBezTo>
                <a:lnTo>
                  <a:pt x="1248109" y="3150175"/>
                </a:lnTo>
                <a:lnTo>
                  <a:pt x="1360409" y="3150175"/>
                </a:lnTo>
                <a:lnTo>
                  <a:pt x="1360409" y="3124577"/>
                </a:lnTo>
                <a:cubicBezTo>
                  <a:pt x="1360409" y="3107245"/>
                  <a:pt x="1358676" y="3092046"/>
                  <a:pt x="1355210" y="3078980"/>
                </a:cubicBezTo>
                <a:cubicBezTo>
                  <a:pt x="1351743" y="3065914"/>
                  <a:pt x="1346610" y="3054948"/>
                  <a:pt x="1339810" y="3046082"/>
                </a:cubicBezTo>
                <a:cubicBezTo>
                  <a:pt x="1333011" y="3037216"/>
                  <a:pt x="1324445" y="3030550"/>
                  <a:pt x="1314112" y="3026083"/>
                </a:cubicBezTo>
                <a:cubicBezTo>
                  <a:pt x="1303779" y="3021617"/>
                  <a:pt x="1291813" y="3019383"/>
                  <a:pt x="1278214" y="3019383"/>
                </a:cubicBezTo>
                <a:close/>
                <a:moveTo>
                  <a:pt x="1406244" y="2969986"/>
                </a:moveTo>
                <a:lnTo>
                  <a:pt x="1406244" y="3023383"/>
                </a:lnTo>
                <a:lnTo>
                  <a:pt x="1380845" y="3023383"/>
                </a:lnTo>
                <a:lnTo>
                  <a:pt x="1380845" y="3065581"/>
                </a:lnTo>
                <a:lnTo>
                  <a:pt x="1406244" y="3065581"/>
                </a:lnTo>
                <a:lnTo>
                  <a:pt x="1406244" y="3179774"/>
                </a:lnTo>
                <a:cubicBezTo>
                  <a:pt x="1406244" y="3195106"/>
                  <a:pt x="1408510" y="3207472"/>
                  <a:pt x="1413043" y="3216871"/>
                </a:cubicBezTo>
                <a:cubicBezTo>
                  <a:pt x="1417576" y="3226271"/>
                  <a:pt x="1423942" y="3233104"/>
                  <a:pt x="1432142" y="3237370"/>
                </a:cubicBezTo>
                <a:cubicBezTo>
                  <a:pt x="1440342" y="3241637"/>
                  <a:pt x="1450041" y="3243770"/>
                  <a:pt x="1461240" y="3243770"/>
                </a:cubicBezTo>
                <a:cubicBezTo>
                  <a:pt x="1467907" y="3243770"/>
                  <a:pt x="1473673" y="3243303"/>
                  <a:pt x="1478539" y="3242370"/>
                </a:cubicBezTo>
                <a:cubicBezTo>
                  <a:pt x="1483406" y="3241437"/>
                  <a:pt x="1488038" y="3240103"/>
                  <a:pt x="1492439" y="3238370"/>
                </a:cubicBezTo>
                <a:lnTo>
                  <a:pt x="1492439" y="3194573"/>
                </a:lnTo>
                <a:cubicBezTo>
                  <a:pt x="1491238" y="3194973"/>
                  <a:pt x="1489439" y="3195340"/>
                  <a:pt x="1487039" y="3195673"/>
                </a:cubicBezTo>
                <a:cubicBezTo>
                  <a:pt x="1484639" y="3196006"/>
                  <a:pt x="1482039" y="3196173"/>
                  <a:pt x="1479239" y="3196173"/>
                </a:cubicBezTo>
                <a:cubicBezTo>
                  <a:pt x="1475106" y="3196173"/>
                  <a:pt x="1471806" y="3195540"/>
                  <a:pt x="1469340" y="3194273"/>
                </a:cubicBezTo>
                <a:cubicBezTo>
                  <a:pt x="1466873" y="3193006"/>
                  <a:pt x="1465040" y="3190773"/>
                  <a:pt x="1463840" y="3187573"/>
                </a:cubicBezTo>
                <a:cubicBezTo>
                  <a:pt x="1462640" y="3184373"/>
                  <a:pt x="1462040" y="3179774"/>
                  <a:pt x="1462040" y="3173774"/>
                </a:cubicBezTo>
                <a:lnTo>
                  <a:pt x="1462040" y="3065581"/>
                </a:lnTo>
                <a:lnTo>
                  <a:pt x="1491238" y="3065581"/>
                </a:lnTo>
                <a:lnTo>
                  <a:pt x="1491238" y="3023383"/>
                </a:lnTo>
                <a:lnTo>
                  <a:pt x="1462040" y="3023383"/>
                </a:lnTo>
                <a:lnTo>
                  <a:pt x="1462040" y="2969986"/>
                </a:lnTo>
                <a:close/>
                <a:moveTo>
                  <a:pt x="885294" y="2948588"/>
                </a:moveTo>
                <a:lnTo>
                  <a:pt x="885294" y="3239770"/>
                </a:lnTo>
                <a:lnTo>
                  <a:pt x="941891" y="3239770"/>
                </a:lnTo>
                <a:lnTo>
                  <a:pt x="941891" y="3140576"/>
                </a:lnTo>
                <a:lnTo>
                  <a:pt x="938497" y="3054852"/>
                </a:lnTo>
                <a:lnTo>
                  <a:pt x="994887" y="3239770"/>
                </a:lnTo>
                <a:lnTo>
                  <a:pt x="1038685" y="3239770"/>
                </a:lnTo>
                <a:lnTo>
                  <a:pt x="1095678" y="3039329"/>
                </a:lnTo>
                <a:lnTo>
                  <a:pt x="1091881" y="3140576"/>
                </a:lnTo>
                <a:lnTo>
                  <a:pt x="1091881" y="3239770"/>
                </a:lnTo>
                <a:lnTo>
                  <a:pt x="1148278" y="3239770"/>
                </a:lnTo>
                <a:lnTo>
                  <a:pt x="1148278" y="2948588"/>
                </a:lnTo>
                <a:lnTo>
                  <a:pt x="1121480" y="2948588"/>
                </a:lnTo>
                <a:lnTo>
                  <a:pt x="1099081" y="2948588"/>
                </a:lnTo>
                <a:lnTo>
                  <a:pt x="1076082" y="2948588"/>
                </a:lnTo>
                <a:lnTo>
                  <a:pt x="1016886" y="3147776"/>
                </a:lnTo>
                <a:lnTo>
                  <a:pt x="957490" y="2948588"/>
                </a:lnTo>
                <a:lnTo>
                  <a:pt x="934291" y="2948588"/>
                </a:lnTo>
                <a:lnTo>
                  <a:pt x="906093" y="2948588"/>
                </a:lnTo>
                <a:close/>
                <a:moveTo>
                  <a:pt x="674712" y="2945388"/>
                </a:moveTo>
                <a:cubicBezTo>
                  <a:pt x="654313" y="2945388"/>
                  <a:pt x="636281" y="2949288"/>
                  <a:pt x="620615" y="2957087"/>
                </a:cubicBezTo>
                <a:cubicBezTo>
                  <a:pt x="604949" y="2964887"/>
                  <a:pt x="591750" y="2975920"/>
                  <a:pt x="581017" y="2990185"/>
                </a:cubicBezTo>
                <a:cubicBezTo>
                  <a:pt x="570284" y="3004451"/>
                  <a:pt x="562185" y="3021350"/>
                  <a:pt x="556719" y="3040882"/>
                </a:cubicBezTo>
                <a:cubicBezTo>
                  <a:pt x="551252" y="3060414"/>
                  <a:pt x="548519" y="3081913"/>
                  <a:pt x="548519" y="3105378"/>
                </a:cubicBezTo>
                <a:lnTo>
                  <a:pt x="548519" y="3127977"/>
                </a:lnTo>
                <a:cubicBezTo>
                  <a:pt x="548519" y="3145043"/>
                  <a:pt x="550519" y="3160642"/>
                  <a:pt x="554519" y="3174774"/>
                </a:cubicBezTo>
                <a:cubicBezTo>
                  <a:pt x="558519" y="3188907"/>
                  <a:pt x="564352" y="3201139"/>
                  <a:pt x="572018" y="3211472"/>
                </a:cubicBezTo>
                <a:cubicBezTo>
                  <a:pt x="579684" y="3221805"/>
                  <a:pt x="588883" y="3229771"/>
                  <a:pt x="599616" y="3235370"/>
                </a:cubicBezTo>
                <a:cubicBezTo>
                  <a:pt x="610349" y="3240970"/>
                  <a:pt x="622381" y="3243770"/>
                  <a:pt x="635714" y="3243770"/>
                </a:cubicBezTo>
                <a:cubicBezTo>
                  <a:pt x="648780" y="3243770"/>
                  <a:pt x="660546" y="3241237"/>
                  <a:pt x="671012" y="3236170"/>
                </a:cubicBezTo>
                <a:cubicBezTo>
                  <a:pt x="681478" y="3231104"/>
                  <a:pt x="690377" y="3224038"/>
                  <a:pt x="697710" y="3214972"/>
                </a:cubicBezTo>
                <a:cubicBezTo>
                  <a:pt x="705043" y="3205906"/>
                  <a:pt x="710709" y="3195306"/>
                  <a:pt x="714709" y="3183173"/>
                </a:cubicBezTo>
                <a:cubicBezTo>
                  <a:pt x="718709" y="3171041"/>
                  <a:pt x="720709" y="3157908"/>
                  <a:pt x="720709" y="3143776"/>
                </a:cubicBezTo>
                <a:cubicBezTo>
                  <a:pt x="720709" y="3130310"/>
                  <a:pt x="719276" y="3117611"/>
                  <a:pt x="716409" y="3105678"/>
                </a:cubicBezTo>
                <a:cubicBezTo>
                  <a:pt x="713542" y="3093746"/>
                  <a:pt x="709209" y="3083246"/>
                  <a:pt x="703410" y="3074180"/>
                </a:cubicBezTo>
                <a:cubicBezTo>
                  <a:pt x="697610" y="3065114"/>
                  <a:pt x="690377" y="3057981"/>
                  <a:pt x="681711" y="3052781"/>
                </a:cubicBezTo>
                <a:cubicBezTo>
                  <a:pt x="673045" y="3047582"/>
                  <a:pt x="662912" y="3044982"/>
                  <a:pt x="651313" y="3044982"/>
                </a:cubicBezTo>
                <a:cubicBezTo>
                  <a:pt x="641314" y="3044982"/>
                  <a:pt x="632314" y="3047015"/>
                  <a:pt x="624315" y="3051082"/>
                </a:cubicBezTo>
                <a:cubicBezTo>
                  <a:pt x="620315" y="3053115"/>
                  <a:pt x="616598" y="3055540"/>
                  <a:pt x="613165" y="3058356"/>
                </a:cubicBezTo>
                <a:lnTo>
                  <a:pt x="605715" y="3065945"/>
                </a:lnTo>
                <a:lnTo>
                  <a:pt x="609116" y="3047882"/>
                </a:lnTo>
                <a:cubicBezTo>
                  <a:pt x="612182" y="3036349"/>
                  <a:pt x="616815" y="3026483"/>
                  <a:pt x="623015" y="3018284"/>
                </a:cubicBezTo>
                <a:cubicBezTo>
                  <a:pt x="629214" y="3010084"/>
                  <a:pt x="637014" y="3003818"/>
                  <a:pt x="646413" y="2999485"/>
                </a:cubicBezTo>
                <a:cubicBezTo>
                  <a:pt x="655813" y="2995152"/>
                  <a:pt x="666845" y="2992985"/>
                  <a:pt x="679511" y="2992985"/>
                </a:cubicBezTo>
                <a:lnTo>
                  <a:pt x="682111" y="2992985"/>
                </a:lnTo>
                <a:lnTo>
                  <a:pt x="682111" y="2945388"/>
                </a:lnTo>
                <a:close/>
                <a:moveTo>
                  <a:pt x="2323369" y="2932589"/>
                </a:moveTo>
                <a:lnTo>
                  <a:pt x="2323369" y="3239770"/>
                </a:lnTo>
                <a:lnTo>
                  <a:pt x="2379566" y="3239770"/>
                </a:lnTo>
                <a:lnTo>
                  <a:pt x="2379566" y="2932589"/>
                </a:lnTo>
                <a:close/>
                <a:moveTo>
                  <a:pt x="2025513" y="2932589"/>
                </a:moveTo>
                <a:lnTo>
                  <a:pt x="2025513" y="3041819"/>
                </a:lnTo>
                <a:lnTo>
                  <a:pt x="2021438" y="3036307"/>
                </a:lnTo>
                <a:cubicBezTo>
                  <a:pt x="2018122" y="3032725"/>
                  <a:pt x="2014514" y="3029650"/>
                  <a:pt x="2010614" y="3027083"/>
                </a:cubicBezTo>
                <a:cubicBezTo>
                  <a:pt x="2002814" y="3021950"/>
                  <a:pt x="1993782" y="3019383"/>
                  <a:pt x="1983515" y="3019383"/>
                </a:cubicBezTo>
                <a:cubicBezTo>
                  <a:pt x="1972183" y="3019383"/>
                  <a:pt x="1962150" y="3021550"/>
                  <a:pt x="1953417" y="3025883"/>
                </a:cubicBezTo>
                <a:cubicBezTo>
                  <a:pt x="1944684" y="3030216"/>
                  <a:pt x="1937318" y="3036782"/>
                  <a:pt x="1931319" y="3045582"/>
                </a:cubicBezTo>
                <a:cubicBezTo>
                  <a:pt x="1925319" y="3054381"/>
                  <a:pt x="1920819" y="3065381"/>
                  <a:pt x="1917819" y="3078580"/>
                </a:cubicBezTo>
                <a:cubicBezTo>
                  <a:pt x="1914820" y="3091779"/>
                  <a:pt x="1913320" y="3107178"/>
                  <a:pt x="1913320" y="3124777"/>
                </a:cubicBezTo>
                <a:lnTo>
                  <a:pt x="1913320" y="3139176"/>
                </a:lnTo>
                <a:cubicBezTo>
                  <a:pt x="1913320" y="3156109"/>
                  <a:pt x="1914820" y="3171074"/>
                  <a:pt x="1917819" y="3184073"/>
                </a:cubicBezTo>
                <a:cubicBezTo>
                  <a:pt x="1920819" y="3197073"/>
                  <a:pt x="1925286" y="3208005"/>
                  <a:pt x="1931218" y="3216871"/>
                </a:cubicBezTo>
                <a:cubicBezTo>
                  <a:pt x="1937152" y="3225738"/>
                  <a:pt x="1944484" y="3232437"/>
                  <a:pt x="1953217" y="3236970"/>
                </a:cubicBezTo>
                <a:cubicBezTo>
                  <a:pt x="1961950" y="3241503"/>
                  <a:pt x="1971983" y="3243770"/>
                  <a:pt x="1983315" y="3243770"/>
                </a:cubicBezTo>
                <a:cubicBezTo>
                  <a:pt x="1993581" y="3243770"/>
                  <a:pt x="2002581" y="3241203"/>
                  <a:pt x="2010314" y="3236070"/>
                </a:cubicBezTo>
                <a:cubicBezTo>
                  <a:pt x="2014180" y="3233504"/>
                  <a:pt x="2017772" y="3230446"/>
                  <a:pt x="2021088" y="3226896"/>
                </a:cubicBezTo>
                <a:lnTo>
                  <a:pt x="2028355" y="3217239"/>
                </a:lnTo>
                <a:lnTo>
                  <a:pt x="2030913" y="3239970"/>
                </a:lnTo>
                <a:lnTo>
                  <a:pt x="2081709" y="3239770"/>
                </a:lnTo>
                <a:lnTo>
                  <a:pt x="2081709" y="2932589"/>
                </a:lnTo>
                <a:close/>
                <a:moveTo>
                  <a:pt x="1519269" y="2932589"/>
                </a:moveTo>
                <a:lnTo>
                  <a:pt x="1519269" y="3239770"/>
                </a:lnTo>
                <a:lnTo>
                  <a:pt x="1575266" y="3239770"/>
                </a:lnTo>
                <a:lnTo>
                  <a:pt x="1575266" y="3082006"/>
                </a:lnTo>
                <a:lnTo>
                  <a:pt x="1584565" y="3070680"/>
                </a:lnTo>
                <a:cubicBezTo>
                  <a:pt x="1588765" y="3067681"/>
                  <a:pt x="1593865" y="3066181"/>
                  <a:pt x="1599864" y="3066181"/>
                </a:cubicBezTo>
                <a:cubicBezTo>
                  <a:pt x="1605464" y="3066181"/>
                  <a:pt x="1610130" y="3067281"/>
                  <a:pt x="1613864" y="3069480"/>
                </a:cubicBezTo>
                <a:cubicBezTo>
                  <a:pt x="1617597" y="3071680"/>
                  <a:pt x="1620396" y="3075447"/>
                  <a:pt x="1622263" y="3080780"/>
                </a:cubicBezTo>
                <a:cubicBezTo>
                  <a:pt x="1624129" y="3086113"/>
                  <a:pt x="1625063" y="3093446"/>
                  <a:pt x="1625063" y="3102778"/>
                </a:cubicBezTo>
                <a:lnTo>
                  <a:pt x="1625063" y="3239770"/>
                </a:lnTo>
                <a:lnTo>
                  <a:pt x="1681260" y="3239770"/>
                </a:lnTo>
                <a:lnTo>
                  <a:pt x="1681260" y="3103178"/>
                </a:lnTo>
                <a:cubicBezTo>
                  <a:pt x="1681260" y="3087846"/>
                  <a:pt x="1679793" y="3074847"/>
                  <a:pt x="1676860" y="3064181"/>
                </a:cubicBezTo>
                <a:cubicBezTo>
                  <a:pt x="1673926" y="3053515"/>
                  <a:pt x="1669760" y="3044915"/>
                  <a:pt x="1664360" y="3038382"/>
                </a:cubicBezTo>
                <a:cubicBezTo>
                  <a:pt x="1658961" y="3031850"/>
                  <a:pt x="1652594" y="3027050"/>
                  <a:pt x="1645262" y="3023983"/>
                </a:cubicBezTo>
                <a:cubicBezTo>
                  <a:pt x="1637929" y="3020917"/>
                  <a:pt x="1629796" y="3019383"/>
                  <a:pt x="1620863" y="3019383"/>
                </a:cubicBezTo>
                <a:cubicBezTo>
                  <a:pt x="1610464" y="3019383"/>
                  <a:pt x="1600964" y="3021983"/>
                  <a:pt x="1592365" y="3027183"/>
                </a:cubicBezTo>
                <a:cubicBezTo>
                  <a:pt x="1588065" y="3029783"/>
                  <a:pt x="1584090" y="3032916"/>
                  <a:pt x="1580441" y="3036582"/>
                </a:cubicBezTo>
                <a:lnTo>
                  <a:pt x="1575266" y="3043119"/>
                </a:lnTo>
                <a:lnTo>
                  <a:pt x="1575266" y="2932589"/>
                </a:lnTo>
                <a:close/>
                <a:moveTo>
                  <a:pt x="795867" y="2684874"/>
                </a:moveTo>
                <a:cubicBezTo>
                  <a:pt x="785868" y="2684874"/>
                  <a:pt x="777935" y="2687840"/>
                  <a:pt x="772068" y="2693773"/>
                </a:cubicBezTo>
                <a:cubicBezTo>
                  <a:pt x="766202" y="2699706"/>
                  <a:pt x="763269" y="2707072"/>
                  <a:pt x="763269" y="2715872"/>
                </a:cubicBezTo>
                <a:cubicBezTo>
                  <a:pt x="763269" y="2724671"/>
                  <a:pt x="766202" y="2732004"/>
                  <a:pt x="772068" y="2737871"/>
                </a:cubicBezTo>
                <a:cubicBezTo>
                  <a:pt x="777935" y="2743737"/>
                  <a:pt x="785868" y="2746670"/>
                  <a:pt x="795867" y="2746670"/>
                </a:cubicBezTo>
                <a:cubicBezTo>
                  <a:pt x="805866" y="2746670"/>
                  <a:pt x="813799" y="2743737"/>
                  <a:pt x="819665" y="2737871"/>
                </a:cubicBezTo>
                <a:cubicBezTo>
                  <a:pt x="825532" y="2732004"/>
                  <a:pt x="828465" y="2724671"/>
                  <a:pt x="828465" y="2715872"/>
                </a:cubicBezTo>
                <a:cubicBezTo>
                  <a:pt x="828465" y="2707072"/>
                  <a:pt x="825532" y="2699706"/>
                  <a:pt x="819665" y="2693773"/>
                </a:cubicBezTo>
                <a:cubicBezTo>
                  <a:pt x="813799" y="2687840"/>
                  <a:pt x="805866" y="2684874"/>
                  <a:pt x="795867" y="2684874"/>
                </a:cubicBezTo>
                <a:close/>
                <a:moveTo>
                  <a:pt x="3571339" y="2570881"/>
                </a:moveTo>
                <a:cubicBezTo>
                  <a:pt x="3576539" y="2570881"/>
                  <a:pt x="3581105" y="2572014"/>
                  <a:pt x="3585039" y="2574281"/>
                </a:cubicBezTo>
                <a:cubicBezTo>
                  <a:pt x="3588971" y="2576547"/>
                  <a:pt x="3592271" y="2579747"/>
                  <a:pt x="3594938" y="2583880"/>
                </a:cubicBezTo>
                <a:lnTo>
                  <a:pt x="3597138" y="2589202"/>
                </a:lnTo>
                <a:lnTo>
                  <a:pt x="3597138" y="2685328"/>
                </a:lnTo>
                <a:lnTo>
                  <a:pt x="3595463" y="2688774"/>
                </a:lnTo>
                <a:cubicBezTo>
                  <a:pt x="3593713" y="2691407"/>
                  <a:pt x="3591672" y="2693673"/>
                  <a:pt x="3589338" y="2695573"/>
                </a:cubicBezTo>
                <a:cubicBezTo>
                  <a:pt x="3584672" y="2699373"/>
                  <a:pt x="3578605" y="2701273"/>
                  <a:pt x="3571139" y="2701273"/>
                </a:cubicBezTo>
                <a:cubicBezTo>
                  <a:pt x="3565406" y="2701273"/>
                  <a:pt x="3560607" y="2700173"/>
                  <a:pt x="3556740" y="2697973"/>
                </a:cubicBezTo>
                <a:cubicBezTo>
                  <a:pt x="3552874" y="2695773"/>
                  <a:pt x="3549774" y="2692373"/>
                  <a:pt x="3547441" y="2687774"/>
                </a:cubicBezTo>
                <a:cubicBezTo>
                  <a:pt x="3545108" y="2683174"/>
                  <a:pt x="3543441" y="2677241"/>
                  <a:pt x="3542441" y="2669975"/>
                </a:cubicBezTo>
                <a:cubicBezTo>
                  <a:pt x="3541441" y="2662708"/>
                  <a:pt x="3540941" y="2654009"/>
                  <a:pt x="3540941" y="2643876"/>
                </a:cubicBezTo>
                <a:lnTo>
                  <a:pt x="3540941" y="2629477"/>
                </a:lnTo>
                <a:cubicBezTo>
                  <a:pt x="3540941" y="2619211"/>
                  <a:pt x="3541508" y="2610378"/>
                  <a:pt x="3542641" y="2602979"/>
                </a:cubicBezTo>
                <a:cubicBezTo>
                  <a:pt x="3543774" y="2595579"/>
                  <a:pt x="3545474" y="2589513"/>
                  <a:pt x="3547741" y="2584780"/>
                </a:cubicBezTo>
                <a:cubicBezTo>
                  <a:pt x="3550007" y="2580047"/>
                  <a:pt x="3553107" y="2576547"/>
                  <a:pt x="3557040" y="2574281"/>
                </a:cubicBezTo>
                <a:cubicBezTo>
                  <a:pt x="3560973" y="2572014"/>
                  <a:pt x="3565740" y="2570881"/>
                  <a:pt x="3571339" y="2570881"/>
                </a:cubicBezTo>
                <a:close/>
                <a:moveTo>
                  <a:pt x="2479564" y="2570881"/>
                </a:moveTo>
                <a:cubicBezTo>
                  <a:pt x="2485163" y="2570881"/>
                  <a:pt x="2490063" y="2572014"/>
                  <a:pt x="2494263" y="2574281"/>
                </a:cubicBezTo>
                <a:cubicBezTo>
                  <a:pt x="2498463" y="2576547"/>
                  <a:pt x="2501896" y="2579747"/>
                  <a:pt x="2504562" y="2583880"/>
                </a:cubicBezTo>
                <a:lnTo>
                  <a:pt x="2505162" y="2585308"/>
                </a:lnTo>
                <a:lnTo>
                  <a:pt x="2505162" y="2688471"/>
                </a:lnTo>
                <a:lnTo>
                  <a:pt x="2505013" y="2688774"/>
                </a:lnTo>
                <a:cubicBezTo>
                  <a:pt x="2503213" y="2691407"/>
                  <a:pt x="2501096" y="2693673"/>
                  <a:pt x="2498663" y="2695573"/>
                </a:cubicBezTo>
                <a:cubicBezTo>
                  <a:pt x="2493796" y="2699373"/>
                  <a:pt x="2487297" y="2701273"/>
                  <a:pt x="2479164" y="2701273"/>
                </a:cubicBezTo>
                <a:cubicBezTo>
                  <a:pt x="2473431" y="2701273"/>
                  <a:pt x="2468465" y="2700173"/>
                  <a:pt x="2464265" y="2697973"/>
                </a:cubicBezTo>
                <a:cubicBezTo>
                  <a:pt x="2460065" y="2695773"/>
                  <a:pt x="2456632" y="2692373"/>
                  <a:pt x="2453965" y="2687774"/>
                </a:cubicBezTo>
                <a:cubicBezTo>
                  <a:pt x="2451299" y="2683174"/>
                  <a:pt x="2449333" y="2677241"/>
                  <a:pt x="2448066" y="2669975"/>
                </a:cubicBezTo>
                <a:cubicBezTo>
                  <a:pt x="2446799" y="2662708"/>
                  <a:pt x="2446166" y="2654009"/>
                  <a:pt x="2446166" y="2643876"/>
                </a:cubicBezTo>
                <a:lnTo>
                  <a:pt x="2446166" y="2629477"/>
                </a:lnTo>
                <a:cubicBezTo>
                  <a:pt x="2446166" y="2619211"/>
                  <a:pt x="2446866" y="2610378"/>
                  <a:pt x="2448266" y="2602979"/>
                </a:cubicBezTo>
                <a:cubicBezTo>
                  <a:pt x="2449666" y="2595579"/>
                  <a:pt x="2451732" y="2589513"/>
                  <a:pt x="2454465" y="2584780"/>
                </a:cubicBezTo>
                <a:cubicBezTo>
                  <a:pt x="2457199" y="2580047"/>
                  <a:pt x="2460632" y="2576547"/>
                  <a:pt x="2464765" y="2574281"/>
                </a:cubicBezTo>
                <a:cubicBezTo>
                  <a:pt x="2468898" y="2572014"/>
                  <a:pt x="2473831" y="2570881"/>
                  <a:pt x="2479564" y="2570881"/>
                </a:cubicBezTo>
                <a:close/>
                <a:moveTo>
                  <a:pt x="3373314" y="2570681"/>
                </a:moveTo>
                <a:cubicBezTo>
                  <a:pt x="3379981" y="2570681"/>
                  <a:pt x="3385313" y="2572147"/>
                  <a:pt x="3389313" y="2575080"/>
                </a:cubicBezTo>
                <a:cubicBezTo>
                  <a:pt x="3393313" y="2578014"/>
                  <a:pt x="3396246" y="2582447"/>
                  <a:pt x="3398112" y="2588380"/>
                </a:cubicBezTo>
                <a:cubicBezTo>
                  <a:pt x="3399979" y="2594313"/>
                  <a:pt x="3400913" y="2601679"/>
                  <a:pt x="3400913" y="2610478"/>
                </a:cubicBezTo>
                <a:lnTo>
                  <a:pt x="3400913" y="2615478"/>
                </a:lnTo>
                <a:lnTo>
                  <a:pt x="3343766" y="2615478"/>
                </a:lnTo>
                <a:lnTo>
                  <a:pt x="3344916" y="2603379"/>
                </a:lnTo>
                <a:cubicBezTo>
                  <a:pt x="3345982" y="2595713"/>
                  <a:pt x="3347649" y="2589480"/>
                  <a:pt x="3349916" y="2584680"/>
                </a:cubicBezTo>
                <a:cubicBezTo>
                  <a:pt x="3352182" y="2579880"/>
                  <a:pt x="3355249" y="2576347"/>
                  <a:pt x="3359115" y="2574081"/>
                </a:cubicBezTo>
                <a:cubicBezTo>
                  <a:pt x="3362982" y="2571814"/>
                  <a:pt x="3367715" y="2570681"/>
                  <a:pt x="3373314" y="2570681"/>
                </a:cubicBezTo>
                <a:close/>
                <a:moveTo>
                  <a:pt x="2277739" y="2570681"/>
                </a:moveTo>
                <a:cubicBezTo>
                  <a:pt x="2282672" y="2570681"/>
                  <a:pt x="2287105" y="2571914"/>
                  <a:pt x="2291038" y="2574381"/>
                </a:cubicBezTo>
                <a:cubicBezTo>
                  <a:pt x="2294972" y="2576847"/>
                  <a:pt x="2298271" y="2580447"/>
                  <a:pt x="2300938" y="2585180"/>
                </a:cubicBezTo>
                <a:cubicBezTo>
                  <a:pt x="2303604" y="2589913"/>
                  <a:pt x="2305671" y="2595979"/>
                  <a:pt x="2307137" y="2603379"/>
                </a:cubicBezTo>
                <a:cubicBezTo>
                  <a:pt x="2308604" y="2610778"/>
                  <a:pt x="2309337" y="2619344"/>
                  <a:pt x="2309337" y="2629077"/>
                </a:cubicBezTo>
                <a:lnTo>
                  <a:pt x="2309337" y="2643676"/>
                </a:lnTo>
                <a:cubicBezTo>
                  <a:pt x="2309337" y="2653676"/>
                  <a:pt x="2308704" y="2662342"/>
                  <a:pt x="2307437" y="2669675"/>
                </a:cubicBezTo>
                <a:cubicBezTo>
                  <a:pt x="2306171" y="2677008"/>
                  <a:pt x="2304238" y="2683074"/>
                  <a:pt x="2301638" y="2687874"/>
                </a:cubicBezTo>
                <a:cubicBezTo>
                  <a:pt x="2299038" y="2692673"/>
                  <a:pt x="2295738" y="2696206"/>
                  <a:pt x="2291738" y="2698473"/>
                </a:cubicBezTo>
                <a:cubicBezTo>
                  <a:pt x="2287739" y="2700739"/>
                  <a:pt x="2283205" y="2701873"/>
                  <a:pt x="2278139" y="2701873"/>
                </a:cubicBezTo>
                <a:cubicBezTo>
                  <a:pt x="2273073" y="2701873"/>
                  <a:pt x="2268606" y="2700739"/>
                  <a:pt x="2264740" y="2698473"/>
                </a:cubicBezTo>
                <a:cubicBezTo>
                  <a:pt x="2260874" y="2696206"/>
                  <a:pt x="2257574" y="2692673"/>
                  <a:pt x="2254841" y="2687874"/>
                </a:cubicBezTo>
                <a:cubicBezTo>
                  <a:pt x="2252107" y="2683074"/>
                  <a:pt x="2250041" y="2677008"/>
                  <a:pt x="2248641" y="2669675"/>
                </a:cubicBezTo>
                <a:cubicBezTo>
                  <a:pt x="2247241" y="2662342"/>
                  <a:pt x="2246541" y="2653676"/>
                  <a:pt x="2246541" y="2643676"/>
                </a:cubicBezTo>
                <a:lnTo>
                  <a:pt x="2246541" y="2629077"/>
                </a:lnTo>
                <a:cubicBezTo>
                  <a:pt x="2246541" y="2619344"/>
                  <a:pt x="2247241" y="2610778"/>
                  <a:pt x="2248641" y="2603379"/>
                </a:cubicBezTo>
                <a:cubicBezTo>
                  <a:pt x="2250041" y="2595979"/>
                  <a:pt x="2252107" y="2589913"/>
                  <a:pt x="2254841" y="2585180"/>
                </a:cubicBezTo>
                <a:cubicBezTo>
                  <a:pt x="2257574" y="2580447"/>
                  <a:pt x="2260840" y="2576847"/>
                  <a:pt x="2264640" y="2574381"/>
                </a:cubicBezTo>
                <a:cubicBezTo>
                  <a:pt x="2268440" y="2571914"/>
                  <a:pt x="2272806" y="2570681"/>
                  <a:pt x="2277739" y="2570681"/>
                </a:cubicBezTo>
                <a:close/>
                <a:moveTo>
                  <a:pt x="1972939" y="2570681"/>
                </a:moveTo>
                <a:cubicBezTo>
                  <a:pt x="1977872" y="2570681"/>
                  <a:pt x="1982306" y="2571914"/>
                  <a:pt x="1986238" y="2574381"/>
                </a:cubicBezTo>
                <a:cubicBezTo>
                  <a:pt x="1990171" y="2576847"/>
                  <a:pt x="1993471" y="2580447"/>
                  <a:pt x="1996138" y="2585180"/>
                </a:cubicBezTo>
                <a:cubicBezTo>
                  <a:pt x="1998805" y="2589913"/>
                  <a:pt x="2000871" y="2595979"/>
                  <a:pt x="2002338" y="2603379"/>
                </a:cubicBezTo>
                <a:cubicBezTo>
                  <a:pt x="2003804" y="2610778"/>
                  <a:pt x="2004537" y="2619344"/>
                  <a:pt x="2004537" y="2629077"/>
                </a:cubicBezTo>
                <a:lnTo>
                  <a:pt x="2004537" y="2643676"/>
                </a:lnTo>
                <a:cubicBezTo>
                  <a:pt x="2004537" y="2653676"/>
                  <a:pt x="2003904" y="2662342"/>
                  <a:pt x="2002637" y="2669675"/>
                </a:cubicBezTo>
                <a:cubicBezTo>
                  <a:pt x="2001371" y="2677008"/>
                  <a:pt x="1999438" y="2683074"/>
                  <a:pt x="1996838" y="2687874"/>
                </a:cubicBezTo>
                <a:cubicBezTo>
                  <a:pt x="1994238" y="2692673"/>
                  <a:pt x="1990938" y="2696206"/>
                  <a:pt x="1986939" y="2698473"/>
                </a:cubicBezTo>
                <a:cubicBezTo>
                  <a:pt x="1982939" y="2700739"/>
                  <a:pt x="1978406" y="2701873"/>
                  <a:pt x="1973339" y="2701873"/>
                </a:cubicBezTo>
                <a:cubicBezTo>
                  <a:pt x="1968273" y="2701873"/>
                  <a:pt x="1963806" y="2700739"/>
                  <a:pt x="1959940" y="2698473"/>
                </a:cubicBezTo>
                <a:cubicBezTo>
                  <a:pt x="1956073" y="2696206"/>
                  <a:pt x="1952774" y="2692673"/>
                  <a:pt x="1950041" y="2687874"/>
                </a:cubicBezTo>
                <a:cubicBezTo>
                  <a:pt x="1947307" y="2683074"/>
                  <a:pt x="1945241" y="2677008"/>
                  <a:pt x="1943841" y="2669675"/>
                </a:cubicBezTo>
                <a:cubicBezTo>
                  <a:pt x="1942441" y="2662342"/>
                  <a:pt x="1941741" y="2653676"/>
                  <a:pt x="1941741" y="2643676"/>
                </a:cubicBezTo>
                <a:lnTo>
                  <a:pt x="1941741" y="2629077"/>
                </a:lnTo>
                <a:cubicBezTo>
                  <a:pt x="1941741" y="2619344"/>
                  <a:pt x="1942441" y="2610778"/>
                  <a:pt x="1943841" y="2603379"/>
                </a:cubicBezTo>
                <a:cubicBezTo>
                  <a:pt x="1945241" y="2595979"/>
                  <a:pt x="1947307" y="2589913"/>
                  <a:pt x="1950041" y="2585180"/>
                </a:cubicBezTo>
                <a:cubicBezTo>
                  <a:pt x="1952774" y="2580447"/>
                  <a:pt x="1956040" y="2576847"/>
                  <a:pt x="1959840" y="2574381"/>
                </a:cubicBezTo>
                <a:cubicBezTo>
                  <a:pt x="1963640" y="2571914"/>
                  <a:pt x="1968006" y="2570681"/>
                  <a:pt x="1972939" y="2570681"/>
                </a:cubicBezTo>
                <a:close/>
                <a:moveTo>
                  <a:pt x="1182565" y="2570681"/>
                </a:moveTo>
                <a:cubicBezTo>
                  <a:pt x="1189230" y="2570681"/>
                  <a:pt x="1194563" y="2572147"/>
                  <a:pt x="1198563" y="2575080"/>
                </a:cubicBezTo>
                <a:cubicBezTo>
                  <a:pt x="1202563" y="2578014"/>
                  <a:pt x="1205496" y="2582447"/>
                  <a:pt x="1207363" y="2588380"/>
                </a:cubicBezTo>
                <a:cubicBezTo>
                  <a:pt x="1209229" y="2594313"/>
                  <a:pt x="1210163" y="2601679"/>
                  <a:pt x="1210163" y="2610478"/>
                </a:cubicBezTo>
                <a:lnTo>
                  <a:pt x="1210163" y="2615478"/>
                </a:lnTo>
                <a:lnTo>
                  <a:pt x="1153016" y="2615478"/>
                </a:lnTo>
                <a:lnTo>
                  <a:pt x="1154166" y="2603379"/>
                </a:lnTo>
                <a:cubicBezTo>
                  <a:pt x="1155232" y="2595713"/>
                  <a:pt x="1156899" y="2589480"/>
                  <a:pt x="1159166" y="2584680"/>
                </a:cubicBezTo>
                <a:cubicBezTo>
                  <a:pt x="1161432" y="2579880"/>
                  <a:pt x="1164499" y="2576347"/>
                  <a:pt x="1168365" y="2574081"/>
                </a:cubicBezTo>
                <a:cubicBezTo>
                  <a:pt x="1172232" y="2571814"/>
                  <a:pt x="1176965" y="2570681"/>
                  <a:pt x="1182565" y="2570681"/>
                </a:cubicBezTo>
                <a:close/>
                <a:moveTo>
                  <a:pt x="2589320" y="2528083"/>
                </a:moveTo>
                <a:lnTo>
                  <a:pt x="2651804" y="2746876"/>
                </a:lnTo>
                <a:lnTo>
                  <a:pt x="2646917" y="2761469"/>
                </a:lnTo>
                <a:cubicBezTo>
                  <a:pt x="2645317" y="2766669"/>
                  <a:pt x="2643350" y="2771002"/>
                  <a:pt x="2641017" y="2774468"/>
                </a:cubicBezTo>
                <a:cubicBezTo>
                  <a:pt x="2638684" y="2777935"/>
                  <a:pt x="2635651" y="2780501"/>
                  <a:pt x="2631918" y="2782168"/>
                </a:cubicBezTo>
                <a:cubicBezTo>
                  <a:pt x="2628184" y="2783834"/>
                  <a:pt x="2623184" y="2784668"/>
                  <a:pt x="2616919" y="2784668"/>
                </a:cubicBezTo>
                <a:cubicBezTo>
                  <a:pt x="2615852" y="2784668"/>
                  <a:pt x="2614752" y="2784634"/>
                  <a:pt x="2613619" y="2784568"/>
                </a:cubicBezTo>
                <a:cubicBezTo>
                  <a:pt x="2612485" y="2784501"/>
                  <a:pt x="2611319" y="2784468"/>
                  <a:pt x="2610119" y="2784468"/>
                </a:cubicBezTo>
                <a:lnTo>
                  <a:pt x="2610119" y="2828065"/>
                </a:lnTo>
                <a:cubicBezTo>
                  <a:pt x="2614652" y="2829398"/>
                  <a:pt x="2618418" y="2830365"/>
                  <a:pt x="2621418" y="2830965"/>
                </a:cubicBezTo>
                <a:cubicBezTo>
                  <a:pt x="2624418" y="2831565"/>
                  <a:pt x="2628384" y="2831865"/>
                  <a:pt x="2633318" y="2831865"/>
                </a:cubicBezTo>
                <a:cubicBezTo>
                  <a:pt x="2643050" y="2831865"/>
                  <a:pt x="2651383" y="2830065"/>
                  <a:pt x="2658316" y="2826465"/>
                </a:cubicBezTo>
                <a:cubicBezTo>
                  <a:pt x="2665249" y="2822865"/>
                  <a:pt x="2671015" y="2818232"/>
                  <a:pt x="2675615" y="2812566"/>
                </a:cubicBezTo>
                <a:cubicBezTo>
                  <a:pt x="2680215" y="2806900"/>
                  <a:pt x="2683914" y="2800900"/>
                  <a:pt x="2686714" y="2794567"/>
                </a:cubicBezTo>
                <a:cubicBezTo>
                  <a:pt x="2689514" y="2788234"/>
                  <a:pt x="2691714" y="2782334"/>
                  <a:pt x="2693314" y="2776868"/>
                </a:cubicBezTo>
                <a:lnTo>
                  <a:pt x="2764510" y="2528083"/>
                </a:lnTo>
                <a:lnTo>
                  <a:pt x="2706113" y="2528083"/>
                </a:lnTo>
                <a:lnTo>
                  <a:pt x="2676496" y="2653627"/>
                </a:lnTo>
                <a:lnTo>
                  <a:pt x="2649317" y="2528083"/>
                </a:lnTo>
                <a:close/>
                <a:moveTo>
                  <a:pt x="3373714" y="2524084"/>
                </a:moveTo>
                <a:cubicBezTo>
                  <a:pt x="3360115" y="2524084"/>
                  <a:pt x="3347949" y="2526317"/>
                  <a:pt x="3337216" y="2530783"/>
                </a:cubicBezTo>
                <a:cubicBezTo>
                  <a:pt x="3326484" y="2535250"/>
                  <a:pt x="3317451" y="2542016"/>
                  <a:pt x="3310118" y="2551082"/>
                </a:cubicBezTo>
                <a:cubicBezTo>
                  <a:pt x="3302785" y="2560148"/>
                  <a:pt x="3297119" y="2571314"/>
                  <a:pt x="3293119" y="2584580"/>
                </a:cubicBezTo>
                <a:cubicBezTo>
                  <a:pt x="3289119" y="2597846"/>
                  <a:pt x="3287119" y="2613278"/>
                  <a:pt x="3287119" y="2630877"/>
                </a:cubicBezTo>
                <a:lnTo>
                  <a:pt x="3287119" y="2648676"/>
                </a:lnTo>
                <a:cubicBezTo>
                  <a:pt x="3287119" y="2664408"/>
                  <a:pt x="3289186" y="2678407"/>
                  <a:pt x="3293319" y="2690673"/>
                </a:cubicBezTo>
                <a:cubicBezTo>
                  <a:pt x="3297452" y="2702939"/>
                  <a:pt x="3303452" y="2713372"/>
                  <a:pt x="3311318" y="2721972"/>
                </a:cubicBezTo>
                <a:cubicBezTo>
                  <a:pt x="3319184" y="2730571"/>
                  <a:pt x="3328817" y="2737137"/>
                  <a:pt x="3340216" y="2741670"/>
                </a:cubicBezTo>
                <a:cubicBezTo>
                  <a:pt x="3351615" y="2746203"/>
                  <a:pt x="3364715" y="2748470"/>
                  <a:pt x="3379514" y="2748470"/>
                </a:cubicBezTo>
                <a:cubicBezTo>
                  <a:pt x="3391913" y="2748470"/>
                  <a:pt x="3402846" y="2746870"/>
                  <a:pt x="3412312" y="2743670"/>
                </a:cubicBezTo>
                <a:cubicBezTo>
                  <a:pt x="3421778" y="2740470"/>
                  <a:pt x="3429911" y="2736337"/>
                  <a:pt x="3436710" y="2731271"/>
                </a:cubicBezTo>
                <a:cubicBezTo>
                  <a:pt x="3443510" y="2726205"/>
                  <a:pt x="3448843" y="2721138"/>
                  <a:pt x="3452709" y="2716072"/>
                </a:cubicBezTo>
                <a:lnTo>
                  <a:pt x="3430311" y="2682074"/>
                </a:lnTo>
                <a:cubicBezTo>
                  <a:pt x="3424711" y="2688207"/>
                  <a:pt x="3417945" y="2693040"/>
                  <a:pt x="3410012" y="2696573"/>
                </a:cubicBezTo>
                <a:cubicBezTo>
                  <a:pt x="3402079" y="2700106"/>
                  <a:pt x="3393180" y="2701873"/>
                  <a:pt x="3383314" y="2701873"/>
                </a:cubicBezTo>
                <a:cubicBezTo>
                  <a:pt x="3376781" y="2701873"/>
                  <a:pt x="3371048" y="2700973"/>
                  <a:pt x="3366115" y="2699173"/>
                </a:cubicBezTo>
                <a:cubicBezTo>
                  <a:pt x="3361182" y="2697373"/>
                  <a:pt x="3357015" y="2694373"/>
                  <a:pt x="3353615" y="2690173"/>
                </a:cubicBezTo>
                <a:cubicBezTo>
                  <a:pt x="3350216" y="2685974"/>
                  <a:pt x="3347649" y="2680507"/>
                  <a:pt x="3345916" y="2673774"/>
                </a:cubicBezTo>
                <a:cubicBezTo>
                  <a:pt x="3345049" y="2670408"/>
                  <a:pt x="3344399" y="2666633"/>
                  <a:pt x="3343966" y="2662450"/>
                </a:cubicBezTo>
                <a:lnTo>
                  <a:pt x="3343609" y="2654876"/>
                </a:lnTo>
                <a:lnTo>
                  <a:pt x="3455909" y="2654876"/>
                </a:lnTo>
                <a:lnTo>
                  <a:pt x="3455909" y="2629277"/>
                </a:lnTo>
                <a:cubicBezTo>
                  <a:pt x="3455909" y="2611945"/>
                  <a:pt x="3454176" y="2596746"/>
                  <a:pt x="3450709" y="2583680"/>
                </a:cubicBezTo>
                <a:cubicBezTo>
                  <a:pt x="3447243" y="2570614"/>
                  <a:pt x="3442110" y="2559648"/>
                  <a:pt x="3435310" y="2550782"/>
                </a:cubicBezTo>
                <a:cubicBezTo>
                  <a:pt x="3428511" y="2541916"/>
                  <a:pt x="3419945" y="2535250"/>
                  <a:pt x="3409612" y="2530783"/>
                </a:cubicBezTo>
                <a:cubicBezTo>
                  <a:pt x="3399279" y="2526317"/>
                  <a:pt x="3387313" y="2524084"/>
                  <a:pt x="3373714" y="2524084"/>
                </a:cubicBezTo>
                <a:close/>
                <a:moveTo>
                  <a:pt x="3173415" y="2524084"/>
                </a:moveTo>
                <a:cubicBezTo>
                  <a:pt x="3161815" y="2524084"/>
                  <a:pt x="3151383" y="2525784"/>
                  <a:pt x="3142116" y="2529183"/>
                </a:cubicBezTo>
                <a:cubicBezTo>
                  <a:pt x="3132850" y="2532583"/>
                  <a:pt x="3125018" y="2537250"/>
                  <a:pt x="3118618" y="2543182"/>
                </a:cubicBezTo>
                <a:cubicBezTo>
                  <a:pt x="3112219" y="2549115"/>
                  <a:pt x="3107319" y="2555982"/>
                  <a:pt x="3103919" y="2563781"/>
                </a:cubicBezTo>
                <a:cubicBezTo>
                  <a:pt x="3100519" y="2571581"/>
                  <a:pt x="3098819" y="2580080"/>
                  <a:pt x="3098819" y="2589280"/>
                </a:cubicBezTo>
                <a:cubicBezTo>
                  <a:pt x="3098819" y="2597812"/>
                  <a:pt x="3100153" y="2605412"/>
                  <a:pt x="3102819" y="2612078"/>
                </a:cubicBezTo>
                <a:cubicBezTo>
                  <a:pt x="3105486" y="2618744"/>
                  <a:pt x="3109452" y="2624677"/>
                  <a:pt x="3114718" y="2629877"/>
                </a:cubicBezTo>
                <a:cubicBezTo>
                  <a:pt x="3119984" y="2635077"/>
                  <a:pt x="3126418" y="2639810"/>
                  <a:pt x="3134017" y="2644076"/>
                </a:cubicBezTo>
                <a:cubicBezTo>
                  <a:pt x="3141617" y="2648343"/>
                  <a:pt x="3150350" y="2652476"/>
                  <a:pt x="3160215" y="2656476"/>
                </a:cubicBezTo>
                <a:cubicBezTo>
                  <a:pt x="3169282" y="2660342"/>
                  <a:pt x="3176548" y="2663842"/>
                  <a:pt x="3182014" y="2666975"/>
                </a:cubicBezTo>
                <a:cubicBezTo>
                  <a:pt x="3187481" y="2670108"/>
                  <a:pt x="3191480" y="2673141"/>
                  <a:pt x="3194014" y="2676074"/>
                </a:cubicBezTo>
                <a:cubicBezTo>
                  <a:pt x="3196546" y="2679007"/>
                  <a:pt x="3197813" y="2682341"/>
                  <a:pt x="3197813" y="2686074"/>
                </a:cubicBezTo>
                <a:cubicBezTo>
                  <a:pt x="3197813" y="2690073"/>
                  <a:pt x="3196947" y="2693573"/>
                  <a:pt x="3195213" y="2696573"/>
                </a:cubicBezTo>
                <a:cubicBezTo>
                  <a:pt x="3193480" y="2699573"/>
                  <a:pt x="3190914" y="2701773"/>
                  <a:pt x="3187514" y="2703173"/>
                </a:cubicBezTo>
                <a:cubicBezTo>
                  <a:pt x="3184114" y="2704573"/>
                  <a:pt x="3179814" y="2705273"/>
                  <a:pt x="3174614" y="2705273"/>
                </a:cubicBezTo>
                <a:cubicBezTo>
                  <a:pt x="3169415" y="2705273"/>
                  <a:pt x="3164682" y="2704473"/>
                  <a:pt x="3160416" y="2702873"/>
                </a:cubicBezTo>
                <a:cubicBezTo>
                  <a:pt x="3156149" y="2701273"/>
                  <a:pt x="3152783" y="2698440"/>
                  <a:pt x="3150316" y="2694373"/>
                </a:cubicBezTo>
                <a:cubicBezTo>
                  <a:pt x="3147849" y="2690307"/>
                  <a:pt x="3146483" y="2684674"/>
                  <a:pt x="3146216" y="2677474"/>
                </a:cubicBezTo>
                <a:lnTo>
                  <a:pt x="3093020" y="2677474"/>
                </a:lnTo>
                <a:cubicBezTo>
                  <a:pt x="3093020" y="2689207"/>
                  <a:pt x="3096086" y="2700506"/>
                  <a:pt x="3102219" y="2711372"/>
                </a:cubicBezTo>
                <a:cubicBezTo>
                  <a:pt x="3108352" y="2722238"/>
                  <a:pt x="3117418" y="2731138"/>
                  <a:pt x="3129417" y="2738071"/>
                </a:cubicBezTo>
                <a:cubicBezTo>
                  <a:pt x="3141416" y="2745003"/>
                  <a:pt x="3156149" y="2748470"/>
                  <a:pt x="3173615" y="2748470"/>
                </a:cubicBezTo>
                <a:cubicBezTo>
                  <a:pt x="3185480" y="2748470"/>
                  <a:pt x="3196247" y="2746937"/>
                  <a:pt x="3205913" y="2743870"/>
                </a:cubicBezTo>
                <a:cubicBezTo>
                  <a:pt x="3215579" y="2740804"/>
                  <a:pt x="3223878" y="2736404"/>
                  <a:pt x="3230811" y="2730671"/>
                </a:cubicBezTo>
                <a:cubicBezTo>
                  <a:pt x="3237744" y="2724938"/>
                  <a:pt x="3243044" y="2718138"/>
                  <a:pt x="3246710" y="2710272"/>
                </a:cubicBezTo>
                <a:cubicBezTo>
                  <a:pt x="3250377" y="2702406"/>
                  <a:pt x="3252210" y="2693673"/>
                  <a:pt x="3252210" y="2684074"/>
                </a:cubicBezTo>
                <a:cubicBezTo>
                  <a:pt x="3252210" y="2672075"/>
                  <a:pt x="3249943" y="2661975"/>
                  <a:pt x="3245410" y="2653776"/>
                </a:cubicBezTo>
                <a:cubicBezTo>
                  <a:pt x="3240877" y="2645576"/>
                  <a:pt x="3233978" y="2638410"/>
                  <a:pt x="3224712" y="2632277"/>
                </a:cubicBezTo>
                <a:cubicBezTo>
                  <a:pt x="3215445" y="2626144"/>
                  <a:pt x="3203613" y="2620411"/>
                  <a:pt x="3189214" y="2615078"/>
                </a:cubicBezTo>
                <a:cubicBezTo>
                  <a:pt x="3182281" y="2612278"/>
                  <a:pt x="3176448" y="2609712"/>
                  <a:pt x="3171715" y="2607379"/>
                </a:cubicBezTo>
                <a:cubicBezTo>
                  <a:pt x="3166982" y="2605045"/>
                  <a:pt x="3163215" y="2602812"/>
                  <a:pt x="3160416" y="2600679"/>
                </a:cubicBezTo>
                <a:cubicBezTo>
                  <a:pt x="3157616" y="2598546"/>
                  <a:pt x="3155582" y="2596346"/>
                  <a:pt x="3154316" y="2594079"/>
                </a:cubicBezTo>
                <a:cubicBezTo>
                  <a:pt x="3153049" y="2591813"/>
                  <a:pt x="3152416" y="2589213"/>
                  <a:pt x="3152416" y="2586280"/>
                </a:cubicBezTo>
                <a:cubicBezTo>
                  <a:pt x="3152416" y="2582413"/>
                  <a:pt x="3153316" y="2579047"/>
                  <a:pt x="3155116" y="2576180"/>
                </a:cubicBezTo>
                <a:cubicBezTo>
                  <a:pt x="3156916" y="2573314"/>
                  <a:pt x="3159382" y="2571014"/>
                  <a:pt x="3162515" y="2569281"/>
                </a:cubicBezTo>
                <a:cubicBezTo>
                  <a:pt x="3165648" y="2567548"/>
                  <a:pt x="3169215" y="2566681"/>
                  <a:pt x="3173215" y="2566681"/>
                </a:cubicBezTo>
                <a:cubicBezTo>
                  <a:pt x="3178681" y="2566681"/>
                  <a:pt x="3183047" y="2567748"/>
                  <a:pt x="3186314" y="2569881"/>
                </a:cubicBezTo>
                <a:cubicBezTo>
                  <a:pt x="3189580" y="2572014"/>
                  <a:pt x="3191947" y="2574980"/>
                  <a:pt x="3193413" y="2578780"/>
                </a:cubicBezTo>
                <a:cubicBezTo>
                  <a:pt x="3194880" y="2582580"/>
                  <a:pt x="3195613" y="2586880"/>
                  <a:pt x="3195613" y="2591679"/>
                </a:cubicBezTo>
                <a:lnTo>
                  <a:pt x="3251610" y="2591679"/>
                </a:lnTo>
                <a:cubicBezTo>
                  <a:pt x="3251610" y="2578214"/>
                  <a:pt x="3248477" y="2566414"/>
                  <a:pt x="3242210" y="2556282"/>
                </a:cubicBezTo>
                <a:cubicBezTo>
                  <a:pt x="3235944" y="2546149"/>
                  <a:pt x="3226978" y="2538249"/>
                  <a:pt x="3215312" y="2532583"/>
                </a:cubicBezTo>
                <a:cubicBezTo>
                  <a:pt x="3203646" y="2526917"/>
                  <a:pt x="3189680" y="2524084"/>
                  <a:pt x="3173415" y="2524084"/>
                </a:cubicBezTo>
                <a:close/>
                <a:moveTo>
                  <a:pt x="2463165" y="2524084"/>
                </a:moveTo>
                <a:cubicBezTo>
                  <a:pt x="2451832" y="2524084"/>
                  <a:pt x="2441600" y="2526250"/>
                  <a:pt x="2432467" y="2530583"/>
                </a:cubicBezTo>
                <a:cubicBezTo>
                  <a:pt x="2423334" y="2534916"/>
                  <a:pt x="2415635" y="2541483"/>
                  <a:pt x="2409368" y="2550282"/>
                </a:cubicBezTo>
                <a:cubicBezTo>
                  <a:pt x="2403102" y="2559081"/>
                  <a:pt x="2398302" y="2570081"/>
                  <a:pt x="2394969" y="2583280"/>
                </a:cubicBezTo>
                <a:cubicBezTo>
                  <a:pt x="2391636" y="2596479"/>
                  <a:pt x="2389969" y="2611878"/>
                  <a:pt x="2389969" y="2629477"/>
                </a:cubicBezTo>
                <a:lnTo>
                  <a:pt x="2389969" y="2643876"/>
                </a:lnTo>
                <a:cubicBezTo>
                  <a:pt x="2389969" y="2660809"/>
                  <a:pt x="2391636" y="2675774"/>
                  <a:pt x="2394969" y="2688774"/>
                </a:cubicBezTo>
                <a:cubicBezTo>
                  <a:pt x="2398302" y="2701773"/>
                  <a:pt x="2403135" y="2712705"/>
                  <a:pt x="2409468" y="2721572"/>
                </a:cubicBezTo>
                <a:cubicBezTo>
                  <a:pt x="2415801" y="2730438"/>
                  <a:pt x="2423467" y="2737137"/>
                  <a:pt x="2432467" y="2741670"/>
                </a:cubicBezTo>
                <a:cubicBezTo>
                  <a:pt x="2441466" y="2746203"/>
                  <a:pt x="2451566" y="2748470"/>
                  <a:pt x="2462765" y="2748470"/>
                </a:cubicBezTo>
                <a:cubicBezTo>
                  <a:pt x="2473698" y="2748470"/>
                  <a:pt x="2483031" y="2745903"/>
                  <a:pt x="2490763" y="2740770"/>
                </a:cubicBezTo>
                <a:cubicBezTo>
                  <a:pt x="2494630" y="2738204"/>
                  <a:pt x="2498196" y="2735146"/>
                  <a:pt x="2501463" y="2731596"/>
                </a:cubicBezTo>
                <a:lnTo>
                  <a:pt x="2505162" y="2726556"/>
                </a:lnTo>
                <a:lnTo>
                  <a:pt x="2505162" y="2744870"/>
                </a:lnTo>
                <a:cubicBezTo>
                  <a:pt x="2505162" y="2754736"/>
                  <a:pt x="2503796" y="2762602"/>
                  <a:pt x="2501063" y="2768469"/>
                </a:cubicBezTo>
                <a:cubicBezTo>
                  <a:pt x="2498330" y="2774335"/>
                  <a:pt x="2494330" y="2778501"/>
                  <a:pt x="2489063" y="2780968"/>
                </a:cubicBezTo>
                <a:cubicBezTo>
                  <a:pt x="2483797" y="2783434"/>
                  <a:pt x="2477231" y="2784668"/>
                  <a:pt x="2469364" y="2784668"/>
                </a:cubicBezTo>
                <a:cubicBezTo>
                  <a:pt x="2461232" y="2784668"/>
                  <a:pt x="2452966" y="2782834"/>
                  <a:pt x="2444566" y="2779168"/>
                </a:cubicBezTo>
                <a:cubicBezTo>
                  <a:pt x="2436166" y="2775502"/>
                  <a:pt x="2429367" y="2771069"/>
                  <a:pt x="2424167" y="2765869"/>
                </a:cubicBezTo>
                <a:lnTo>
                  <a:pt x="2405168" y="2804666"/>
                </a:lnTo>
                <a:cubicBezTo>
                  <a:pt x="2410235" y="2809999"/>
                  <a:pt x="2416701" y="2814566"/>
                  <a:pt x="2424567" y="2818365"/>
                </a:cubicBezTo>
                <a:cubicBezTo>
                  <a:pt x="2432434" y="2822165"/>
                  <a:pt x="2440600" y="2824999"/>
                  <a:pt x="2449066" y="2826865"/>
                </a:cubicBezTo>
                <a:cubicBezTo>
                  <a:pt x="2457532" y="2828732"/>
                  <a:pt x="2465165" y="2829665"/>
                  <a:pt x="2471964" y="2829665"/>
                </a:cubicBezTo>
                <a:cubicBezTo>
                  <a:pt x="2489830" y="2829665"/>
                  <a:pt x="2505462" y="2826698"/>
                  <a:pt x="2518862" y="2820765"/>
                </a:cubicBezTo>
                <a:cubicBezTo>
                  <a:pt x="2532261" y="2814833"/>
                  <a:pt x="2542727" y="2805566"/>
                  <a:pt x="2550260" y="2792967"/>
                </a:cubicBezTo>
                <a:cubicBezTo>
                  <a:pt x="2557793" y="2780368"/>
                  <a:pt x="2561559" y="2764202"/>
                  <a:pt x="2561559" y="2744470"/>
                </a:cubicBezTo>
                <a:lnTo>
                  <a:pt x="2561559" y="2528083"/>
                </a:lnTo>
                <a:lnTo>
                  <a:pt x="2510762" y="2528083"/>
                </a:lnTo>
                <a:lnTo>
                  <a:pt x="2508569" y="2547742"/>
                </a:lnTo>
                <a:lnTo>
                  <a:pt x="2503837" y="2541008"/>
                </a:lnTo>
                <a:cubicBezTo>
                  <a:pt x="2500588" y="2537424"/>
                  <a:pt x="2496963" y="2534350"/>
                  <a:pt x="2492963" y="2531783"/>
                </a:cubicBezTo>
                <a:cubicBezTo>
                  <a:pt x="2484964" y="2526650"/>
                  <a:pt x="2475031" y="2524084"/>
                  <a:pt x="2463165" y="2524084"/>
                </a:cubicBezTo>
                <a:close/>
                <a:moveTo>
                  <a:pt x="2277739" y="2524084"/>
                </a:moveTo>
                <a:cubicBezTo>
                  <a:pt x="2264407" y="2524084"/>
                  <a:pt x="2252374" y="2526383"/>
                  <a:pt x="2241641" y="2530983"/>
                </a:cubicBezTo>
                <a:cubicBezTo>
                  <a:pt x="2230908" y="2535583"/>
                  <a:pt x="2221743" y="2542316"/>
                  <a:pt x="2214143" y="2551182"/>
                </a:cubicBezTo>
                <a:cubicBezTo>
                  <a:pt x="2206543" y="2560048"/>
                  <a:pt x="2200710" y="2571014"/>
                  <a:pt x="2196644" y="2584080"/>
                </a:cubicBezTo>
                <a:cubicBezTo>
                  <a:pt x="2192578" y="2597146"/>
                  <a:pt x="2190544" y="2612145"/>
                  <a:pt x="2190544" y="2629077"/>
                </a:cubicBezTo>
                <a:lnTo>
                  <a:pt x="2190544" y="2643676"/>
                </a:lnTo>
                <a:cubicBezTo>
                  <a:pt x="2190544" y="2660475"/>
                  <a:pt x="2192578" y="2675408"/>
                  <a:pt x="2196644" y="2688474"/>
                </a:cubicBezTo>
                <a:cubicBezTo>
                  <a:pt x="2200710" y="2701539"/>
                  <a:pt x="2206610" y="2712539"/>
                  <a:pt x="2214343" y="2721472"/>
                </a:cubicBezTo>
                <a:cubicBezTo>
                  <a:pt x="2222076" y="2730404"/>
                  <a:pt x="2231309" y="2737137"/>
                  <a:pt x="2242041" y="2741670"/>
                </a:cubicBezTo>
                <a:cubicBezTo>
                  <a:pt x="2252774" y="2746203"/>
                  <a:pt x="2264806" y="2748470"/>
                  <a:pt x="2278139" y="2748470"/>
                </a:cubicBezTo>
                <a:cubicBezTo>
                  <a:pt x="2291472" y="2748470"/>
                  <a:pt x="2303471" y="2746203"/>
                  <a:pt x="2314137" y="2741670"/>
                </a:cubicBezTo>
                <a:cubicBezTo>
                  <a:pt x="2324803" y="2737137"/>
                  <a:pt x="2333969" y="2730404"/>
                  <a:pt x="2341635" y="2721472"/>
                </a:cubicBezTo>
                <a:cubicBezTo>
                  <a:pt x="2349301" y="2712539"/>
                  <a:pt x="2355201" y="2701539"/>
                  <a:pt x="2359334" y="2688474"/>
                </a:cubicBezTo>
                <a:cubicBezTo>
                  <a:pt x="2363467" y="2675408"/>
                  <a:pt x="2365534" y="2660475"/>
                  <a:pt x="2365534" y="2643676"/>
                </a:cubicBezTo>
                <a:lnTo>
                  <a:pt x="2365534" y="2629077"/>
                </a:lnTo>
                <a:cubicBezTo>
                  <a:pt x="2365534" y="2612145"/>
                  <a:pt x="2363467" y="2597146"/>
                  <a:pt x="2359334" y="2584080"/>
                </a:cubicBezTo>
                <a:cubicBezTo>
                  <a:pt x="2355201" y="2571014"/>
                  <a:pt x="2349301" y="2560048"/>
                  <a:pt x="2341635" y="2551182"/>
                </a:cubicBezTo>
                <a:cubicBezTo>
                  <a:pt x="2333969" y="2542316"/>
                  <a:pt x="2324770" y="2535583"/>
                  <a:pt x="2314037" y="2530983"/>
                </a:cubicBezTo>
                <a:cubicBezTo>
                  <a:pt x="2303304" y="2526383"/>
                  <a:pt x="2291205" y="2524084"/>
                  <a:pt x="2277739" y="2524084"/>
                </a:cubicBezTo>
                <a:close/>
                <a:moveTo>
                  <a:pt x="1972939" y="2524084"/>
                </a:moveTo>
                <a:cubicBezTo>
                  <a:pt x="1959607" y="2524084"/>
                  <a:pt x="1947574" y="2526383"/>
                  <a:pt x="1936842" y="2530983"/>
                </a:cubicBezTo>
                <a:cubicBezTo>
                  <a:pt x="1926109" y="2535583"/>
                  <a:pt x="1916943" y="2542316"/>
                  <a:pt x="1909343" y="2551182"/>
                </a:cubicBezTo>
                <a:cubicBezTo>
                  <a:pt x="1901744" y="2560048"/>
                  <a:pt x="1895911" y="2571014"/>
                  <a:pt x="1891844" y="2584080"/>
                </a:cubicBezTo>
                <a:cubicBezTo>
                  <a:pt x="1887778" y="2597146"/>
                  <a:pt x="1885745" y="2612145"/>
                  <a:pt x="1885745" y="2629077"/>
                </a:cubicBezTo>
                <a:lnTo>
                  <a:pt x="1885745" y="2643676"/>
                </a:lnTo>
                <a:cubicBezTo>
                  <a:pt x="1885745" y="2660475"/>
                  <a:pt x="1887778" y="2675408"/>
                  <a:pt x="1891844" y="2688474"/>
                </a:cubicBezTo>
                <a:cubicBezTo>
                  <a:pt x="1895911" y="2701539"/>
                  <a:pt x="1901810" y="2712539"/>
                  <a:pt x="1909543" y="2721472"/>
                </a:cubicBezTo>
                <a:cubicBezTo>
                  <a:pt x="1917276" y="2730404"/>
                  <a:pt x="1926509" y="2737137"/>
                  <a:pt x="1937242" y="2741670"/>
                </a:cubicBezTo>
                <a:cubicBezTo>
                  <a:pt x="1947974" y="2746203"/>
                  <a:pt x="1960007" y="2748470"/>
                  <a:pt x="1973339" y="2748470"/>
                </a:cubicBezTo>
                <a:cubicBezTo>
                  <a:pt x="1986672" y="2748470"/>
                  <a:pt x="1998671" y="2746203"/>
                  <a:pt x="2009337" y="2741670"/>
                </a:cubicBezTo>
                <a:cubicBezTo>
                  <a:pt x="2020003" y="2737137"/>
                  <a:pt x="2029169" y="2730404"/>
                  <a:pt x="2036835" y="2721472"/>
                </a:cubicBezTo>
                <a:cubicBezTo>
                  <a:pt x="2044502" y="2712539"/>
                  <a:pt x="2050401" y="2701539"/>
                  <a:pt x="2054534" y="2688474"/>
                </a:cubicBezTo>
                <a:cubicBezTo>
                  <a:pt x="2058667" y="2675408"/>
                  <a:pt x="2060734" y="2660475"/>
                  <a:pt x="2060734" y="2643676"/>
                </a:cubicBezTo>
                <a:lnTo>
                  <a:pt x="2060734" y="2629077"/>
                </a:lnTo>
                <a:cubicBezTo>
                  <a:pt x="2060734" y="2612145"/>
                  <a:pt x="2058667" y="2597146"/>
                  <a:pt x="2054534" y="2584080"/>
                </a:cubicBezTo>
                <a:cubicBezTo>
                  <a:pt x="2050401" y="2571014"/>
                  <a:pt x="2044502" y="2560048"/>
                  <a:pt x="2036835" y="2551182"/>
                </a:cubicBezTo>
                <a:cubicBezTo>
                  <a:pt x="2029169" y="2542316"/>
                  <a:pt x="2019970" y="2535583"/>
                  <a:pt x="2009237" y="2530983"/>
                </a:cubicBezTo>
                <a:cubicBezTo>
                  <a:pt x="1998504" y="2526383"/>
                  <a:pt x="1986405" y="2524084"/>
                  <a:pt x="1972939" y="2524084"/>
                </a:cubicBezTo>
                <a:close/>
                <a:moveTo>
                  <a:pt x="1795513" y="2524084"/>
                </a:moveTo>
                <a:cubicBezTo>
                  <a:pt x="1784580" y="2524084"/>
                  <a:pt x="1774681" y="2526517"/>
                  <a:pt x="1765815" y="2531383"/>
                </a:cubicBezTo>
                <a:cubicBezTo>
                  <a:pt x="1761382" y="2533816"/>
                  <a:pt x="1757265" y="2536783"/>
                  <a:pt x="1753466" y="2540283"/>
                </a:cubicBezTo>
                <a:lnTo>
                  <a:pt x="1745211" y="2549840"/>
                </a:lnTo>
                <a:lnTo>
                  <a:pt x="1743516" y="2528083"/>
                </a:lnTo>
                <a:lnTo>
                  <a:pt x="1690919" y="2528083"/>
                </a:lnTo>
                <a:lnTo>
                  <a:pt x="1690919" y="2744470"/>
                </a:lnTo>
                <a:lnTo>
                  <a:pt x="1747116" y="2744470"/>
                </a:lnTo>
                <a:lnTo>
                  <a:pt x="1747116" y="2587321"/>
                </a:lnTo>
                <a:lnTo>
                  <a:pt x="1757115" y="2575380"/>
                </a:lnTo>
                <a:cubicBezTo>
                  <a:pt x="1761248" y="2572381"/>
                  <a:pt x="1765981" y="2570881"/>
                  <a:pt x="1771314" y="2570881"/>
                </a:cubicBezTo>
                <a:cubicBezTo>
                  <a:pt x="1776914" y="2570881"/>
                  <a:pt x="1781580" y="2571914"/>
                  <a:pt x="1785314" y="2573981"/>
                </a:cubicBezTo>
                <a:cubicBezTo>
                  <a:pt x="1789047" y="2576047"/>
                  <a:pt x="1791847" y="2579647"/>
                  <a:pt x="1793713" y="2584780"/>
                </a:cubicBezTo>
                <a:cubicBezTo>
                  <a:pt x="1795579" y="2589913"/>
                  <a:pt x="1796513" y="2597146"/>
                  <a:pt x="1796513" y="2606479"/>
                </a:cubicBezTo>
                <a:lnTo>
                  <a:pt x="1796513" y="2744470"/>
                </a:lnTo>
                <a:lnTo>
                  <a:pt x="1852709" y="2744470"/>
                </a:lnTo>
                <a:lnTo>
                  <a:pt x="1852709" y="2606879"/>
                </a:lnTo>
                <a:cubicBezTo>
                  <a:pt x="1852709" y="2591546"/>
                  <a:pt x="1851309" y="2578580"/>
                  <a:pt x="1848510" y="2567981"/>
                </a:cubicBezTo>
                <a:cubicBezTo>
                  <a:pt x="1845710" y="2557382"/>
                  <a:pt x="1841777" y="2548882"/>
                  <a:pt x="1836710" y="2542482"/>
                </a:cubicBezTo>
                <a:cubicBezTo>
                  <a:pt x="1831644" y="2536083"/>
                  <a:pt x="1825611" y="2531416"/>
                  <a:pt x="1818611" y="2528483"/>
                </a:cubicBezTo>
                <a:cubicBezTo>
                  <a:pt x="1811612" y="2525550"/>
                  <a:pt x="1803912" y="2524084"/>
                  <a:pt x="1795513" y="2524084"/>
                </a:cubicBezTo>
                <a:close/>
                <a:moveTo>
                  <a:pt x="1380589" y="2524084"/>
                </a:moveTo>
                <a:cubicBezTo>
                  <a:pt x="1366057" y="2524084"/>
                  <a:pt x="1353425" y="2526417"/>
                  <a:pt x="1342692" y="2531083"/>
                </a:cubicBezTo>
                <a:cubicBezTo>
                  <a:pt x="1331959" y="2535750"/>
                  <a:pt x="1323093" y="2542549"/>
                  <a:pt x="1316093" y="2551482"/>
                </a:cubicBezTo>
                <a:cubicBezTo>
                  <a:pt x="1309094" y="2560415"/>
                  <a:pt x="1303827" y="2571347"/>
                  <a:pt x="1300294" y="2584280"/>
                </a:cubicBezTo>
                <a:cubicBezTo>
                  <a:pt x="1296761" y="2597212"/>
                  <a:pt x="1294995" y="2611878"/>
                  <a:pt x="1294995" y="2628277"/>
                </a:cubicBezTo>
                <a:lnTo>
                  <a:pt x="1294995" y="2644076"/>
                </a:lnTo>
                <a:cubicBezTo>
                  <a:pt x="1294995" y="2660742"/>
                  <a:pt x="1296761" y="2675508"/>
                  <a:pt x="1300294" y="2688374"/>
                </a:cubicBezTo>
                <a:cubicBezTo>
                  <a:pt x="1303827" y="2701239"/>
                  <a:pt x="1309094" y="2712139"/>
                  <a:pt x="1316093" y="2721072"/>
                </a:cubicBezTo>
                <a:cubicBezTo>
                  <a:pt x="1323093" y="2730004"/>
                  <a:pt x="1331993" y="2736804"/>
                  <a:pt x="1342792" y="2741470"/>
                </a:cubicBezTo>
                <a:cubicBezTo>
                  <a:pt x="1353591" y="2746137"/>
                  <a:pt x="1366257" y="2748470"/>
                  <a:pt x="1380790" y="2748470"/>
                </a:cubicBezTo>
                <a:cubicBezTo>
                  <a:pt x="1395322" y="2748470"/>
                  <a:pt x="1408355" y="2745303"/>
                  <a:pt x="1419887" y="2738970"/>
                </a:cubicBezTo>
                <a:cubicBezTo>
                  <a:pt x="1431420" y="2732637"/>
                  <a:pt x="1440619" y="2723571"/>
                  <a:pt x="1447485" y="2711772"/>
                </a:cubicBezTo>
                <a:cubicBezTo>
                  <a:pt x="1454352" y="2699973"/>
                  <a:pt x="1457785" y="2685940"/>
                  <a:pt x="1457785" y="2669675"/>
                </a:cubicBezTo>
                <a:lnTo>
                  <a:pt x="1405188" y="2669675"/>
                </a:lnTo>
                <a:cubicBezTo>
                  <a:pt x="1405055" y="2677274"/>
                  <a:pt x="1403988" y="2683474"/>
                  <a:pt x="1401988" y="2688274"/>
                </a:cubicBezTo>
                <a:cubicBezTo>
                  <a:pt x="1399988" y="2693073"/>
                  <a:pt x="1397088" y="2696540"/>
                  <a:pt x="1393289" y="2698673"/>
                </a:cubicBezTo>
                <a:cubicBezTo>
                  <a:pt x="1389489" y="2700806"/>
                  <a:pt x="1384989" y="2701873"/>
                  <a:pt x="1379790" y="2701873"/>
                </a:cubicBezTo>
                <a:cubicBezTo>
                  <a:pt x="1373257" y="2701873"/>
                  <a:pt x="1368090" y="2700673"/>
                  <a:pt x="1364290" y="2698273"/>
                </a:cubicBezTo>
                <a:cubicBezTo>
                  <a:pt x="1360491" y="2695873"/>
                  <a:pt x="1357624" y="2692240"/>
                  <a:pt x="1355691" y="2687374"/>
                </a:cubicBezTo>
                <a:cubicBezTo>
                  <a:pt x="1353758" y="2682507"/>
                  <a:pt x="1352491" y="2676508"/>
                  <a:pt x="1351891" y="2669375"/>
                </a:cubicBezTo>
                <a:cubicBezTo>
                  <a:pt x="1351291" y="2662242"/>
                  <a:pt x="1350991" y="2653809"/>
                  <a:pt x="1350991" y="2644076"/>
                </a:cubicBezTo>
                <a:lnTo>
                  <a:pt x="1350991" y="2628277"/>
                </a:lnTo>
                <a:cubicBezTo>
                  <a:pt x="1350991" y="2619211"/>
                  <a:pt x="1351325" y="2611078"/>
                  <a:pt x="1351991" y="2603879"/>
                </a:cubicBezTo>
                <a:cubicBezTo>
                  <a:pt x="1352658" y="2596679"/>
                  <a:pt x="1353958" y="2590646"/>
                  <a:pt x="1355891" y="2585780"/>
                </a:cubicBezTo>
                <a:cubicBezTo>
                  <a:pt x="1357824" y="2580913"/>
                  <a:pt x="1360691" y="2577180"/>
                  <a:pt x="1364491" y="2574581"/>
                </a:cubicBezTo>
                <a:cubicBezTo>
                  <a:pt x="1368290" y="2571981"/>
                  <a:pt x="1373323" y="2570681"/>
                  <a:pt x="1379589" y="2570681"/>
                </a:cubicBezTo>
                <a:cubicBezTo>
                  <a:pt x="1385589" y="2570681"/>
                  <a:pt x="1390422" y="2572181"/>
                  <a:pt x="1394089" y="2575180"/>
                </a:cubicBezTo>
                <a:cubicBezTo>
                  <a:pt x="1397755" y="2578180"/>
                  <a:pt x="1400488" y="2582447"/>
                  <a:pt x="1402288" y="2587980"/>
                </a:cubicBezTo>
                <a:cubicBezTo>
                  <a:pt x="1404088" y="2593513"/>
                  <a:pt x="1405055" y="2600412"/>
                  <a:pt x="1405188" y="2608678"/>
                </a:cubicBezTo>
                <a:lnTo>
                  <a:pt x="1457785" y="2608678"/>
                </a:lnTo>
                <a:cubicBezTo>
                  <a:pt x="1457785" y="2590280"/>
                  <a:pt x="1454552" y="2574814"/>
                  <a:pt x="1448086" y="2562281"/>
                </a:cubicBezTo>
                <a:cubicBezTo>
                  <a:pt x="1441619" y="2549749"/>
                  <a:pt x="1432653" y="2540249"/>
                  <a:pt x="1421187" y="2533783"/>
                </a:cubicBezTo>
                <a:cubicBezTo>
                  <a:pt x="1409721" y="2527317"/>
                  <a:pt x="1396188" y="2524084"/>
                  <a:pt x="1380589" y="2524084"/>
                </a:cubicBezTo>
                <a:close/>
                <a:moveTo>
                  <a:pt x="1182964" y="2524084"/>
                </a:moveTo>
                <a:cubicBezTo>
                  <a:pt x="1169365" y="2524084"/>
                  <a:pt x="1157199" y="2526317"/>
                  <a:pt x="1146466" y="2530783"/>
                </a:cubicBezTo>
                <a:cubicBezTo>
                  <a:pt x="1135734" y="2535250"/>
                  <a:pt x="1126701" y="2542016"/>
                  <a:pt x="1119368" y="2551082"/>
                </a:cubicBezTo>
                <a:cubicBezTo>
                  <a:pt x="1112035" y="2560148"/>
                  <a:pt x="1106369" y="2571314"/>
                  <a:pt x="1102369" y="2584580"/>
                </a:cubicBezTo>
                <a:cubicBezTo>
                  <a:pt x="1098369" y="2597846"/>
                  <a:pt x="1096370" y="2613278"/>
                  <a:pt x="1096370" y="2630877"/>
                </a:cubicBezTo>
                <a:lnTo>
                  <a:pt x="1096370" y="2648676"/>
                </a:lnTo>
                <a:cubicBezTo>
                  <a:pt x="1096370" y="2664408"/>
                  <a:pt x="1098436" y="2678407"/>
                  <a:pt x="1102569" y="2690673"/>
                </a:cubicBezTo>
                <a:cubicBezTo>
                  <a:pt x="1106702" y="2702939"/>
                  <a:pt x="1112702" y="2713372"/>
                  <a:pt x="1120568" y="2721972"/>
                </a:cubicBezTo>
                <a:cubicBezTo>
                  <a:pt x="1128434" y="2730571"/>
                  <a:pt x="1138067" y="2737137"/>
                  <a:pt x="1149466" y="2741670"/>
                </a:cubicBezTo>
                <a:cubicBezTo>
                  <a:pt x="1160865" y="2746203"/>
                  <a:pt x="1173965" y="2748470"/>
                  <a:pt x="1188764" y="2748470"/>
                </a:cubicBezTo>
                <a:cubicBezTo>
                  <a:pt x="1201163" y="2748470"/>
                  <a:pt x="1212096" y="2746870"/>
                  <a:pt x="1221562" y="2743670"/>
                </a:cubicBezTo>
                <a:cubicBezTo>
                  <a:pt x="1231028" y="2740470"/>
                  <a:pt x="1239161" y="2736337"/>
                  <a:pt x="1245960" y="2731271"/>
                </a:cubicBezTo>
                <a:cubicBezTo>
                  <a:pt x="1252760" y="2726205"/>
                  <a:pt x="1258093" y="2721138"/>
                  <a:pt x="1261960" y="2716072"/>
                </a:cubicBezTo>
                <a:lnTo>
                  <a:pt x="1239561" y="2682074"/>
                </a:lnTo>
                <a:cubicBezTo>
                  <a:pt x="1233961" y="2688207"/>
                  <a:pt x="1227195" y="2693040"/>
                  <a:pt x="1219262" y="2696573"/>
                </a:cubicBezTo>
                <a:cubicBezTo>
                  <a:pt x="1211329" y="2700106"/>
                  <a:pt x="1202430" y="2701873"/>
                  <a:pt x="1192564" y="2701873"/>
                </a:cubicBezTo>
                <a:cubicBezTo>
                  <a:pt x="1186031" y="2701873"/>
                  <a:pt x="1180298" y="2700973"/>
                  <a:pt x="1175365" y="2699173"/>
                </a:cubicBezTo>
                <a:cubicBezTo>
                  <a:pt x="1170432" y="2697373"/>
                  <a:pt x="1166265" y="2694373"/>
                  <a:pt x="1162865" y="2690173"/>
                </a:cubicBezTo>
                <a:cubicBezTo>
                  <a:pt x="1159466" y="2685974"/>
                  <a:pt x="1156899" y="2680507"/>
                  <a:pt x="1155166" y="2673774"/>
                </a:cubicBezTo>
                <a:cubicBezTo>
                  <a:pt x="1154299" y="2670408"/>
                  <a:pt x="1153649" y="2666633"/>
                  <a:pt x="1153216" y="2662450"/>
                </a:cubicBezTo>
                <a:lnTo>
                  <a:pt x="1152859" y="2654876"/>
                </a:lnTo>
                <a:lnTo>
                  <a:pt x="1265159" y="2654876"/>
                </a:lnTo>
                <a:lnTo>
                  <a:pt x="1265159" y="2629277"/>
                </a:lnTo>
                <a:cubicBezTo>
                  <a:pt x="1265159" y="2611945"/>
                  <a:pt x="1263426" y="2596746"/>
                  <a:pt x="1259959" y="2583680"/>
                </a:cubicBezTo>
                <a:cubicBezTo>
                  <a:pt x="1256493" y="2570614"/>
                  <a:pt x="1251360" y="2559648"/>
                  <a:pt x="1244561" y="2550782"/>
                </a:cubicBezTo>
                <a:cubicBezTo>
                  <a:pt x="1237761" y="2541916"/>
                  <a:pt x="1229195" y="2535250"/>
                  <a:pt x="1218862" y="2530783"/>
                </a:cubicBezTo>
                <a:cubicBezTo>
                  <a:pt x="1208529" y="2526317"/>
                  <a:pt x="1196564" y="2524084"/>
                  <a:pt x="1182964" y="2524084"/>
                </a:cubicBezTo>
                <a:close/>
                <a:moveTo>
                  <a:pt x="2864294" y="2453288"/>
                </a:moveTo>
                <a:lnTo>
                  <a:pt x="2864294" y="2653276"/>
                </a:lnTo>
                <a:cubicBezTo>
                  <a:pt x="2864294" y="2675674"/>
                  <a:pt x="2868327" y="2693907"/>
                  <a:pt x="2876393" y="2707972"/>
                </a:cubicBezTo>
                <a:cubicBezTo>
                  <a:pt x="2884459" y="2722038"/>
                  <a:pt x="2895759" y="2732304"/>
                  <a:pt x="2910291" y="2738771"/>
                </a:cubicBezTo>
                <a:cubicBezTo>
                  <a:pt x="2924824" y="2745237"/>
                  <a:pt x="2941423" y="2748470"/>
                  <a:pt x="2960088" y="2748470"/>
                </a:cubicBezTo>
                <a:cubicBezTo>
                  <a:pt x="2978621" y="2748470"/>
                  <a:pt x="2995086" y="2745237"/>
                  <a:pt x="3009485" y="2738771"/>
                </a:cubicBezTo>
                <a:cubicBezTo>
                  <a:pt x="3023884" y="2732304"/>
                  <a:pt x="3035184" y="2722038"/>
                  <a:pt x="3043383" y="2707972"/>
                </a:cubicBezTo>
                <a:cubicBezTo>
                  <a:pt x="3051583" y="2693907"/>
                  <a:pt x="3055682" y="2675674"/>
                  <a:pt x="3055682" y="2653276"/>
                </a:cubicBezTo>
                <a:lnTo>
                  <a:pt x="3055682" y="2453288"/>
                </a:lnTo>
                <a:lnTo>
                  <a:pt x="2997286" y="2453288"/>
                </a:lnTo>
                <a:lnTo>
                  <a:pt x="2997286" y="2653276"/>
                </a:lnTo>
                <a:cubicBezTo>
                  <a:pt x="2997286" y="2665942"/>
                  <a:pt x="2995853" y="2675674"/>
                  <a:pt x="2992986" y="2682474"/>
                </a:cubicBezTo>
                <a:cubicBezTo>
                  <a:pt x="2990120" y="2689274"/>
                  <a:pt x="2985986" y="2693907"/>
                  <a:pt x="2980587" y="2696373"/>
                </a:cubicBezTo>
                <a:cubicBezTo>
                  <a:pt x="2975187" y="2698840"/>
                  <a:pt x="2968355" y="2700073"/>
                  <a:pt x="2960088" y="2700073"/>
                </a:cubicBezTo>
                <a:cubicBezTo>
                  <a:pt x="2951955" y="2700073"/>
                  <a:pt x="2945122" y="2698840"/>
                  <a:pt x="2939590" y="2696373"/>
                </a:cubicBezTo>
                <a:cubicBezTo>
                  <a:pt x="2934056" y="2693907"/>
                  <a:pt x="2929857" y="2689274"/>
                  <a:pt x="2926990" y="2682474"/>
                </a:cubicBezTo>
                <a:cubicBezTo>
                  <a:pt x="2924124" y="2675674"/>
                  <a:pt x="2922691" y="2665942"/>
                  <a:pt x="2922691" y="2653276"/>
                </a:cubicBezTo>
                <a:lnTo>
                  <a:pt x="2922691" y="2453288"/>
                </a:lnTo>
                <a:close/>
                <a:moveTo>
                  <a:pt x="872095" y="2453288"/>
                </a:moveTo>
                <a:lnTo>
                  <a:pt x="872095" y="2501885"/>
                </a:lnTo>
                <a:lnTo>
                  <a:pt x="943091" y="2501885"/>
                </a:lnTo>
                <a:lnTo>
                  <a:pt x="943091" y="2744470"/>
                </a:lnTo>
                <a:lnTo>
                  <a:pt x="1001287" y="2744470"/>
                </a:lnTo>
                <a:lnTo>
                  <a:pt x="1001287" y="2501885"/>
                </a:lnTo>
                <a:lnTo>
                  <a:pt x="1073683" y="2501885"/>
                </a:lnTo>
                <a:lnTo>
                  <a:pt x="1073683" y="2453288"/>
                </a:lnTo>
                <a:lnTo>
                  <a:pt x="1001287" y="2453288"/>
                </a:lnTo>
                <a:lnTo>
                  <a:pt x="943091" y="2453288"/>
                </a:lnTo>
                <a:close/>
                <a:moveTo>
                  <a:pt x="567918" y="2453288"/>
                </a:moveTo>
                <a:lnTo>
                  <a:pt x="553319" y="2601279"/>
                </a:lnTo>
                <a:lnTo>
                  <a:pt x="598116" y="2612478"/>
                </a:lnTo>
                <a:cubicBezTo>
                  <a:pt x="600916" y="2608612"/>
                  <a:pt x="604349" y="2604979"/>
                  <a:pt x="608416" y="2601579"/>
                </a:cubicBezTo>
                <a:cubicBezTo>
                  <a:pt x="612482" y="2598179"/>
                  <a:pt x="618582" y="2596479"/>
                  <a:pt x="626715" y="2596479"/>
                </a:cubicBezTo>
                <a:cubicBezTo>
                  <a:pt x="632714" y="2596479"/>
                  <a:pt x="637914" y="2597712"/>
                  <a:pt x="642313" y="2600179"/>
                </a:cubicBezTo>
                <a:cubicBezTo>
                  <a:pt x="646713" y="2602645"/>
                  <a:pt x="650346" y="2606112"/>
                  <a:pt x="653213" y="2610578"/>
                </a:cubicBezTo>
                <a:cubicBezTo>
                  <a:pt x="656079" y="2615045"/>
                  <a:pt x="658213" y="2620411"/>
                  <a:pt x="659613" y="2626677"/>
                </a:cubicBezTo>
                <a:cubicBezTo>
                  <a:pt x="661012" y="2632944"/>
                  <a:pt x="661713" y="2639943"/>
                  <a:pt x="661713" y="2647676"/>
                </a:cubicBezTo>
                <a:cubicBezTo>
                  <a:pt x="661713" y="2655276"/>
                  <a:pt x="661179" y="2662375"/>
                  <a:pt x="660113" y="2668975"/>
                </a:cubicBezTo>
                <a:cubicBezTo>
                  <a:pt x="659046" y="2675574"/>
                  <a:pt x="657379" y="2681341"/>
                  <a:pt x="655113" y="2686274"/>
                </a:cubicBezTo>
                <a:cubicBezTo>
                  <a:pt x="652846" y="2691207"/>
                  <a:pt x="649780" y="2695040"/>
                  <a:pt x="645913" y="2697773"/>
                </a:cubicBezTo>
                <a:cubicBezTo>
                  <a:pt x="642047" y="2700506"/>
                  <a:pt x="637447" y="2701873"/>
                  <a:pt x="632114" y="2701873"/>
                </a:cubicBezTo>
                <a:cubicBezTo>
                  <a:pt x="626648" y="2701873"/>
                  <a:pt x="621882" y="2700339"/>
                  <a:pt x="617815" y="2697273"/>
                </a:cubicBezTo>
                <a:cubicBezTo>
                  <a:pt x="613749" y="2694207"/>
                  <a:pt x="610416" y="2689773"/>
                  <a:pt x="607816" y="2683974"/>
                </a:cubicBezTo>
                <a:cubicBezTo>
                  <a:pt x="605216" y="2678174"/>
                  <a:pt x="603649" y="2671341"/>
                  <a:pt x="603116" y="2663475"/>
                </a:cubicBezTo>
                <a:lnTo>
                  <a:pt x="547719" y="2663475"/>
                </a:lnTo>
                <a:cubicBezTo>
                  <a:pt x="547719" y="2676941"/>
                  <a:pt x="550119" y="2688907"/>
                  <a:pt x="554919" y="2699373"/>
                </a:cubicBezTo>
                <a:cubicBezTo>
                  <a:pt x="559719" y="2709839"/>
                  <a:pt x="566118" y="2718772"/>
                  <a:pt x="574118" y="2726171"/>
                </a:cubicBezTo>
                <a:cubicBezTo>
                  <a:pt x="582117" y="2733571"/>
                  <a:pt x="591150" y="2739137"/>
                  <a:pt x="601216" y="2742870"/>
                </a:cubicBezTo>
                <a:cubicBezTo>
                  <a:pt x="611282" y="2746603"/>
                  <a:pt x="621715" y="2748470"/>
                  <a:pt x="632514" y="2748470"/>
                </a:cubicBezTo>
                <a:cubicBezTo>
                  <a:pt x="646780" y="2748470"/>
                  <a:pt x="659246" y="2745837"/>
                  <a:pt x="669912" y="2740570"/>
                </a:cubicBezTo>
                <a:cubicBezTo>
                  <a:pt x="680578" y="2735304"/>
                  <a:pt x="689444" y="2728138"/>
                  <a:pt x="696510" y="2719072"/>
                </a:cubicBezTo>
                <a:cubicBezTo>
                  <a:pt x="703576" y="2710006"/>
                  <a:pt x="708876" y="2699606"/>
                  <a:pt x="712409" y="2687874"/>
                </a:cubicBezTo>
                <a:cubicBezTo>
                  <a:pt x="715942" y="2676141"/>
                  <a:pt x="717709" y="2663808"/>
                  <a:pt x="717709" y="2650876"/>
                </a:cubicBezTo>
                <a:cubicBezTo>
                  <a:pt x="717709" y="2635543"/>
                  <a:pt x="716042" y="2621811"/>
                  <a:pt x="712709" y="2609678"/>
                </a:cubicBezTo>
                <a:cubicBezTo>
                  <a:pt x="709376" y="2597546"/>
                  <a:pt x="704510" y="2587280"/>
                  <a:pt x="698110" y="2578880"/>
                </a:cubicBezTo>
                <a:cubicBezTo>
                  <a:pt x="691711" y="2570481"/>
                  <a:pt x="683844" y="2564081"/>
                  <a:pt x="674512" y="2559681"/>
                </a:cubicBezTo>
                <a:cubicBezTo>
                  <a:pt x="665179" y="2555282"/>
                  <a:pt x="654513" y="2553082"/>
                  <a:pt x="642514" y="2553082"/>
                </a:cubicBezTo>
                <a:cubicBezTo>
                  <a:pt x="635047" y="2553082"/>
                  <a:pt x="628281" y="2554348"/>
                  <a:pt x="622215" y="2556882"/>
                </a:cubicBezTo>
                <a:cubicBezTo>
                  <a:pt x="616148" y="2559415"/>
                  <a:pt x="611582" y="2561748"/>
                  <a:pt x="608516" y="2563881"/>
                </a:cubicBezTo>
                <a:lnTo>
                  <a:pt x="613915" y="2501285"/>
                </a:lnTo>
                <a:lnTo>
                  <a:pt x="708510" y="2501285"/>
                </a:lnTo>
                <a:lnTo>
                  <a:pt x="708510" y="2453288"/>
                </a:lnTo>
                <a:close/>
                <a:moveTo>
                  <a:pt x="3597138" y="2437289"/>
                </a:moveTo>
                <a:lnTo>
                  <a:pt x="3597138" y="2546519"/>
                </a:lnTo>
                <a:lnTo>
                  <a:pt x="3593063" y="2541008"/>
                </a:lnTo>
                <a:cubicBezTo>
                  <a:pt x="3589746" y="2537424"/>
                  <a:pt x="3586138" y="2534350"/>
                  <a:pt x="3582239" y="2531783"/>
                </a:cubicBezTo>
                <a:cubicBezTo>
                  <a:pt x="3574439" y="2526650"/>
                  <a:pt x="3565406" y="2524084"/>
                  <a:pt x="3555140" y="2524084"/>
                </a:cubicBezTo>
                <a:cubicBezTo>
                  <a:pt x="3543808" y="2524084"/>
                  <a:pt x="3533775" y="2526250"/>
                  <a:pt x="3525042" y="2530583"/>
                </a:cubicBezTo>
                <a:cubicBezTo>
                  <a:pt x="3516309" y="2534916"/>
                  <a:pt x="3508943" y="2541483"/>
                  <a:pt x="3502943" y="2550282"/>
                </a:cubicBezTo>
                <a:cubicBezTo>
                  <a:pt x="3496944" y="2559081"/>
                  <a:pt x="3492444" y="2570081"/>
                  <a:pt x="3489444" y="2583280"/>
                </a:cubicBezTo>
                <a:cubicBezTo>
                  <a:pt x="3486444" y="2596479"/>
                  <a:pt x="3484945" y="2611878"/>
                  <a:pt x="3484945" y="2629477"/>
                </a:cubicBezTo>
                <a:lnTo>
                  <a:pt x="3484945" y="2643876"/>
                </a:lnTo>
                <a:cubicBezTo>
                  <a:pt x="3484945" y="2660809"/>
                  <a:pt x="3486444" y="2675774"/>
                  <a:pt x="3489444" y="2688774"/>
                </a:cubicBezTo>
                <a:cubicBezTo>
                  <a:pt x="3492444" y="2701773"/>
                  <a:pt x="3496910" y="2712705"/>
                  <a:pt x="3502844" y="2721572"/>
                </a:cubicBezTo>
                <a:cubicBezTo>
                  <a:pt x="3508776" y="2730438"/>
                  <a:pt x="3516109" y="2737137"/>
                  <a:pt x="3524842" y="2741670"/>
                </a:cubicBezTo>
                <a:cubicBezTo>
                  <a:pt x="3533575" y="2746203"/>
                  <a:pt x="3543608" y="2748470"/>
                  <a:pt x="3554940" y="2748470"/>
                </a:cubicBezTo>
                <a:cubicBezTo>
                  <a:pt x="3565206" y="2748470"/>
                  <a:pt x="3574205" y="2745903"/>
                  <a:pt x="3581939" y="2740770"/>
                </a:cubicBezTo>
                <a:cubicBezTo>
                  <a:pt x="3585805" y="2738204"/>
                  <a:pt x="3589396" y="2735146"/>
                  <a:pt x="3592713" y="2731596"/>
                </a:cubicBezTo>
                <a:lnTo>
                  <a:pt x="3599980" y="2721939"/>
                </a:lnTo>
                <a:lnTo>
                  <a:pt x="3602537" y="2744670"/>
                </a:lnTo>
                <a:lnTo>
                  <a:pt x="3653334" y="2744470"/>
                </a:lnTo>
                <a:lnTo>
                  <a:pt x="3653334" y="2437289"/>
                </a:lnTo>
                <a:close/>
                <a:moveTo>
                  <a:pt x="2094769" y="2437289"/>
                </a:moveTo>
                <a:lnTo>
                  <a:pt x="2094769" y="2744470"/>
                </a:lnTo>
                <a:lnTo>
                  <a:pt x="2150965" y="2744470"/>
                </a:lnTo>
                <a:lnTo>
                  <a:pt x="2150965" y="2437289"/>
                </a:lnTo>
                <a:close/>
                <a:moveTo>
                  <a:pt x="1490694" y="2437289"/>
                </a:moveTo>
                <a:lnTo>
                  <a:pt x="1490694" y="2744470"/>
                </a:lnTo>
                <a:lnTo>
                  <a:pt x="1546691" y="2744470"/>
                </a:lnTo>
                <a:lnTo>
                  <a:pt x="1546691" y="2586706"/>
                </a:lnTo>
                <a:lnTo>
                  <a:pt x="1555990" y="2575380"/>
                </a:lnTo>
                <a:cubicBezTo>
                  <a:pt x="1560190" y="2572381"/>
                  <a:pt x="1565290" y="2570881"/>
                  <a:pt x="1571289" y="2570881"/>
                </a:cubicBezTo>
                <a:cubicBezTo>
                  <a:pt x="1576889" y="2570881"/>
                  <a:pt x="1581555" y="2571981"/>
                  <a:pt x="1585288" y="2574181"/>
                </a:cubicBezTo>
                <a:cubicBezTo>
                  <a:pt x="1589022" y="2576380"/>
                  <a:pt x="1591822" y="2580147"/>
                  <a:pt x="1593688" y="2585480"/>
                </a:cubicBezTo>
                <a:cubicBezTo>
                  <a:pt x="1595555" y="2590813"/>
                  <a:pt x="1596488" y="2598146"/>
                  <a:pt x="1596488" y="2607479"/>
                </a:cubicBezTo>
                <a:lnTo>
                  <a:pt x="1596488" y="2744470"/>
                </a:lnTo>
                <a:lnTo>
                  <a:pt x="1652684" y="2744470"/>
                </a:lnTo>
                <a:lnTo>
                  <a:pt x="1652684" y="2607878"/>
                </a:lnTo>
                <a:cubicBezTo>
                  <a:pt x="1652684" y="2592546"/>
                  <a:pt x="1651218" y="2579547"/>
                  <a:pt x="1648285" y="2568881"/>
                </a:cubicBezTo>
                <a:cubicBezTo>
                  <a:pt x="1645351" y="2558215"/>
                  <a:pt x="1641185" y="2549615"/>
                  <a:pt x="1635785" y="2543082"/>
                </a:cubicBezTo>
                <a:cubicBezTo>
                  <a:pt x="1630386" y="2536550"/>
                  <a:pt x="1624020" y="2531750"/>
                  <a:pt x="1616687" y="2528683"/>
                </a:cubicBezTo>
                <a:cubicBezTo>
                  <a:pt x="1609354" y="2525617"/>
                  <a:pt x="1601221" y="2524084"/>
                  <a:pt x="1592288" y="2524084"/>
                </a:cubicBezTo>
                <a:cubicBezTo>
                  <a:pt x="1581889" y="2524084"/>
                  <a:pt x="1572389" y="2526683"/>
                  <a:pt x="1563790" y="2531883"/>
                </a:cubicBezTo>
                <a:cubicBezTo>
                  <a:pt x="1559490" y="2534483"/>
                  <a:pt x="1555515" y="2537616"/>
                  <a:pt x="1551866" y="2541283"/>
                </a:cubicBezTo>
                <a:lnTo>
                  <a:pt x="1546691" y="2547819"/>
                </a:lnTo>
                <a:lnTo>
                  <a:pt x="1546691" y="2437289"/>
                </a:lnTo>
                <a:close/>
                <a:moveTo>
                  <a:pt x="795867" y="2199099"/>
                </a:moveTo>
                <a:cubicBezTo>
                  <a:pt x="785868" y="2199099"/>
                  <a:pt x="777935" y="2202065"/>
                  <a:pt x="772068" y="2207998"/>
                </a:cubicBezTo>
                <a:cubicBezTo>
                  <a:pt x="766202" y="2213931"/>
                  <a:pt x="763269" y="2221297"/>
                  <a:pt x="763269" y="2230097"/>
                </a:cubicBezTo>
                <a:cubicBezTo>
                  <a:pt x="763269" y="2238896"/>
                  <a:pt x="766202" y="2246229"/>
                  <a:pt x="772068" y="2252096"/>
                </a:cubicBezTo>
                <a:cubicBezTo>
                  <a:pt x="777935" y="2257962"/>
                  <a:pt x="785868" y="2260895"/>
                  <a:pt x="795867" y="2260895"/>
                </a:cubicBezTo>
                <a:cubicBezTo>
                  <a:pt x="805866" y="2260895"/>
                  <a:pt x="813799" y="2257962"/>
                  <a:pt x="819665" y="2252096"/>
                </a:cubicBezTo>
                <a:cubicBezTo>
                  <a:pt x="825532" y="2246229"/>
                  <a:pt x="828465" y="2238896"/>
                  <a:pt x="828465" y="2230097"/>
                </a:cubicBezTo>
                <a:cubicBezTo>
                  <a:pt x="828465" y="2221297"/>
                  <a:pt x="825532" y="2213931"/>
                  <a:pt x="819665" y="2207998"/>
                </a:cubicBezTo>
                <a:cubicBezTo>
                  <a:pt x="813799" y="2202065"/>
                  <a:pt x="805866" y="2199099"/>
                  <a:pt x="795867" y="2199099"/>
                </a:cubicBezTo>
                <a:close/>
                <a:moveTo>
                  <a:pt x="1726289" y="2160101"/>
                </a:moveTo>
                <a:lnTo>
                  <a:pt x="1739888" y="2160101"/>
                </a:lnTo>
                <a:lnTo>
                  <a:pt x="1739888" y="2205389"/>
                </a:lnTo>
                <a:lnTo>
                  <a:pt x="1729889" y="2214498"/>
                </a:lnTo>
                <a:cubicBezTo>
                  <a:pt x="1725356" y="2217031"/>
                  <a:pt x="1720023" y="2218298"/>
                  <a:pt x="1713890" y="2218298"/>
                </a:cubicBezTo>
                <a:cubicBezTo>
                  <a:pt x="1709890" y="2218298"/>
                  <a:pt x="1706424" y="2217364"/>
                  <a:pt x="1703491" y="2215498"/>
                </a:cubicBezTo>
                <a:cubicBezTo>
                  <a:pt x="1700558" y="2213631"/>
                  <a:pt x="1698358" y="2210898"/>
                  <a:pt x="1696891" y="2207298"/>
                </a:cubicBezTo>
                <a:cubicBezTo>
                  <a:pt x="1695425" y="2203699"/>
                  <a:pt x="1694691" y="2199299"/>
                  <a:pt x="1694691" y="2194099"/>
                </a:cubicBezTo>
                <a:cubicBezTo>
                  <a:pt x="1694691" y="2189433"/>
                  <a:pt x="1695324" y="2185033"/>
                  <a:pt x="1696591" y="2180900"/>
                </a:cubicBezTo>
                <a:cubicBezTo>
                  <a:pt x="1697858" y="2176767"/>
                  <a:pt x="1699824" y="2173134"/>
                  <a:pt x="1702491" y="2170001"/>
                </a:cubicBezTo>
                <a:cubicBezTo>
                  <a:pt x="1705157" y="2166867"/>
                  <a:pt x="1708457" y="2164434"/>
                  <a:pt x="1712390" y="2162701"/>
                </a:cubicBezTo>
                <a:cubicBezTo>
                  <a:pt x="1716323" y="2160968"/>
                  <a:pt x="1720956" y="2160101"/>
                  <a:pt x="1726289" y="2160101"/>
                </a:cubicBezTo>
                <a:close/>
                <a:moveTo>
                  <a:pt x="3363789" y="2084906"/>
                </a:moveTo>
                <a:cubicBezTo>
                  <a:pt x="3370455" y="2084906"/>
                  <a:pt x="3375788" y="2086372"/>
                  <a:pt x="3379788" y="2089306"/>
                </a:cubicBezTo>
                <a:cubicBezTo>
                  <a:pt x="3383788" y="2092239"/>
                  <a:pt x="3386721" y="2096672"/>
                  <a:pt x="3388588" y="2102605"/>
                </a:cubicBezTo>
                <a:cubicBezTo>
                  <a:pt x="3390454" y="2108538"/>
                  <a:pt x="3391388" y="2115904"/>
                  <a:pt x="3391388" y="2124703"/>
                </a:cubicBezTo>
                <a:lnTo>
                  <a:pt x="3391388" y="2129703"/>
                </a:lnTo>
                <a:lnTo>
                  <a:pt x="3334241" y="2129703"/>
                </a:lnTo>
                <a:lnTo>
                  <a:pt x="3335391" y="2117604"/>
                </a:lnTo>
                <a:cubicBezTo>
                  <a:pt x="3336457" y="2109938"/>
                  <a:pt x="3338124" y="2103705"/>
                  <a:pt x="3340391" y="2098905"/>
                </a:cubicBezTo>
                <a:cubicBezTo>
                  <a:pt x="3342657" y="2094105"/>
                  <a:pt x="3345724" y="2090572"/>
                  <a:pt x="3349590" y="2088306"/>
                </a:cubicBezTo>
                <a:cubicBezTo>
                  <a:pt x="3353456" y="2086039"/>
                  <a:pt x="3358190" y="2084906"/>
                  <a:pt x="3363789" y="2084906"/>
                </a:cubicBezTo>
                <a:close/>
                <a:moveTo>
                  <a:pt x="2878014" y="2084906"/>
                </a:moveTo>
                <a:cubicBezTo>
                  <a:pt x="2884680" y="2084906"/>
                  <a:pt x="2890013" y="2086372"/>
                  <a:pt x="2894013" y="2089306"/>
                </a:cubicBezTo>
                <a:cubicBezTo>
                  <a:pt x="2898013" y="2092239"/>
                  <a:pt x="2900946" y="2096672"/>
                  <a:pt x="2902813" y="2102605"/>
                </a:cubicBezTo>
                <a:cubicBezTo>
                  <a:pt x="2904679" y="2108538"/>
                  <a:pt x="2905613" y="2115904"/>
                  <a:pt x="2905613" y="2124703"/>
                </a:cubicBezTo>
                <a:lnTo>
                  <a:pt x="2905613" y="2129703"/>
                </a:lnTo>
                <a:lnTo>
                  <a:pt x="2848466" y="2129703"/>
                </a:lnTo>
                <a:lnTo>
                  <a:pt x="2849616" y="2117604"/>
                </a:lnTo>
                <a:cubicBezTo>
                  <a:pt x="2850682" y="2109938"/>
                  <a:pt x="2852349" y="2103705"/>
                  <a:pt x="2854615" y="2098905"/>
                </a:cubicBezTo>
                <a:cubicBezTo>
                  <a:pt x="2856882" y="2094105"/>
                  <a:pt x="2859949" y="2090572"/>
                  <a:pt x="2863815" y="2088306"/>
                </a:cubicBezTo>
                <a:cubicBezTo>
                  <a:pt x="2867681" y="2086039"/>
                  <a:pt x="2872415" y="2084906"/>
                  <a:pt x="2878014" y="2084906"/>
                </a:cubicBezTo>
                <a:close/>
                <a:moveTo>
                  <a:pt x="2373189" y="2084906"/>
                </a:moveTo>
                <a:cubicBezTo>
                  <a:pt x="2379855" y="2084906"/>
                  <a:pt x="2385188" y="2086372"/>
                  <a:pt x="2389188" y="2089306"/>
                </a:cubicBezTo>
                <a:cubicBezTo>
                  <a:pt x="2393188" y="2092239"/>
                  <a:pt x="2396121" y="2096672"/>
                  <a:pt x="2397988" y="2102605"/>
                </a:cubicBezTo>
                <a:cubicBezTo>
                  <a:pt x="2399854" y="2108538"/>
                  <a:pt x="2400787" y="2115904"/>
                  <a:pt x="2400787" y="2124703"/>
                </a:cubicBezTo>
                <a:lnTo>
                  <a:pt x="2400787" y="2129703"/>
                </a:lnTo>
                <a:lnTo>
                  <a:pt x="2343641" y="2129703"/>
                </a:lnTo>
                <a:lnTo>
                  <a:pt x="2344791" y="2117604"/>
                </a:lnTo>
                <a:cubicBezTo>
                  <a:pt x="2345857" y="2109938"/>
                  <a:pt x="2347524" y="2103705"/>
                  <a:pt x="2349791" y="2098905"/>
                </a:cubicBezTo>
                <a:cubicBezTo>
                  <a:pt x="2352057" y="2094105"/>
                  <a:pt x="2355124" y="2090572"/>
                  <a:pt x="2358990" y="2088306"/>
                </a:cubicBezTo>
                <a:cubicBezTo>
                  <a:pt x="2362857" y="2086039"/>
                  <a:pt x="2367589" y="2084906"/>
                  <a:pt x="2373189" y="2084906"/>
                </a:cubicBezTo>
                <a:close/>
                <a:moveTo>
                  <a:pt x="1392114" y="2084906"/>
                </a:moveTo>
                <a:cubicBezTo>
                  <a:pt x="1398781" y="2084906"/>
                  <a:pt x="1404113" y="2086372"/>
                  <a:pt x="1408113" y="2089306"/>
                </a:cubicBezTo>
                <a:cubicBezTo>
                  <a:pt x="1412113" y="2092239"/>
                  <a:pt x="1415046" y="2096672"/>
                  <a:pt x="1416913" y="2102605"/>
                </a:cubicBezTo>
                <a:cubicBezTo>
                  <a:pt x="1418780" y="2108538"/>
                  <a:pt x="1419713" y="2115904"/>
                  <a:pt x="1419713" y="2124703"/>
                </a:cubicBezTo>
                <a:lnTo>
                  <a:pt x="1419713" y="2129703"/>
                </a:lnTo>
                <a:lnTo>
                  <a:pt x="1362566" y="2129703"/>
                </a:lnTo>
                <a:lnTo>
                  <a:pt x="1363716" y="2117604"/>
                </a:lnTo>
                <a:cubicBezTo>
                  <a:pt x="1364782" y="2109938"/>
                  <a:pt x="1366449" y="2103705"/>
                  <a:pt x="1368716" y="2098905"/>
                </a:cubicBezTo>
                <a:cubicBezTo>
                  <a:pt x="1370982" y="2094105"/>
                  <a:pt x="1374049" y="2090572"/>
                  <a:pt x="1377915" y="2088306"/>
                </a:cubicBezTo>
                <a:cubicBezTo>
                  <a:pt x="1381782" y="2086039"/>
                  <a:pt x="1386515" y="2084906"/>
                  <a:pt x="1392114" y="2084906"/>
                </a:cubicBezTo>
                <a:close/>
                <a:moveTo>
                  <a:pt x="640314" y="2050081"/>
                </a:moveTo>
                <a:lnTo>
                  <a:pt x="640314" y="2149102"/>
                </a:lnTo>
                <a:lnTo>
                  <a:pt x="595716" y="2149102"/>
                </a:lnTo>
                <a:lnTo>
                  <a:pt x="638914" y="2052708"/>
                </a:lnTo>
                <a:close/>
                <a:moveTo>
                  <a:pt x="3469020" y="2042308"/>
                </a:moveTo>
                <a:lnTo>
                  <a:pt x="3514017" y="2258695"/>
                </a:lnTo>
                <a:lnTo>
                  <a:pt x="3531416" y="2258695"/>
                </a:lnTo>
                <a:lnTo>
                  <a:pt x="3548415" y="2258695"/>
                </a:lnTo>
                <a:lnTo>
                  <a:pt x="3560814" y="2258695"/>
                </a:lnTo>
                <a:lnTo>
                  <a:pt x="3591572" y="2133350"/>
                </a:lnTo>
                <a:lnTo>
                  <a:pt x="3622411" y="2258695"/>
                </a:lnTo>
                <a:lnTo>
                  <a:pt x="3634610" y="2258695"/>
                </a:lnTo>
                <a:lnTo>
                  <a:pt x="3651809" y="2258695"/>
                </a:lnTo>
                <a:lnTo>
                  <a:pt x="3669008" y="2258695"/>
                </a:lnTo>
                <a:lnTo>
                  <a:pt x="3714205" y="2042308"/>
                </a:lnTo>
                <a:lnTo>
                  <a:pt x="3660008" y="2042308"/>
                </a:lnTo>
                <a:lnTo>
                  <a:pt x="3640529" y="2164171"/>
                </a:lnTo>
                <a:lnTo>
                  <a:pt x="3611411" y="2042308"/>
                </a:lnTo>
                <a:lnTo>
                  <a:pt x="3606612" y="2042308"/>
                </a:lnTo>
                <a:lnTo>
                  <a:pt x="3576813" y="2042308"/>
                </a:lnTo>
                <a:lnTo>
                  <a:pt x="3571414" y="2042308"/>
                </a:lnTo>
                <a:lnTo>
                  <a:pt x="3542560" y="2163983"/>
                </a:lnTo>
                <a:lnTo>
                  <a:pt x="3522817" y="2042308"/>
                </a:lnTo>
                <a:close/>
                <a:moveTo>
                  <a:pt x="3180619" y="2042308"/>
                </a:moveTo>
                <a:lnTo>
                  <a:pt x="3180619" y="2258695"/>
                </a:lnTo>
                <a:lnTo>
                  <a:pt x="3236816" y="2258695"/>
                </a:lnTo>
                <a:lnTo>
                  <a:pt x="3236816" y="2042308"/>
                </a:lnTo>
                <a:close/>
                <a:moveTo>
                  <a:pt x="2981645" y="2042308"/>
                </a:moveTo>
                <a:lnTo>
                  <a:pt x="3041041" y="2258695"/>
                </a:lnTo>
                <a:lnTo>
                  <a:pt x="3059640" y="2258695"/>
                </a:lnTo>
                <a:lnTo>
                  <a:pt x="3076239" y="2258695"/>
                </a:lnTo>
                <a:lnTo>
                  <a:pt x="3094638" y="2258695"/>
                </a:lnTo>
                <a:lnTo>
                  <a:pt x="3154035" y="2042308"/>
                </a:lnTo>
                <a:lnTo>
                  <a:pt x="3095638" y="2042308"/>
                </a:lnTo>
                <a:lnTo>
                  <a:pt x="3068161" y="2179064"/>
                </a:lnTo>
                <a:lnTo>
                  <a:pt x="3040242" y="2042308"/>
                </a:lnTo>
                <a:close/>
                <a:moveTo>
                  <a:pt x="1957419" y="2042308"/>
                </a:moveTo>
                <a:lnTo>
                  <a:pt x="1957419" y="2182100"/>
                </a:lnTo>
                <a:cubicBezTo>
                  <a:pt x="1957419" y="2196499"/>
                  <a:pt x="1958919" y="2208798"/>
                  <a:pt x="1961919" y="2218998"/>
                </a:cubicBezTo>
                <a:cubicBezTo>
                  <a:pt x="1964919" y="2229197"/>
                  <a:pt x="1969085" y="2237530"/>
                  <a:pt x="1974418" y="2243996"/>
                </a:cubicBezTo>
                <a:cubicBezTo>
                  <a:pt x="1979751" y="2250462"/>
                  <a:pt x="1986118" y="2255195"/>
                  <a:pt x="1993517" y="2258195"/>
                </a:cubicBezTo>
                <a:cubicBezTo>
                  <a:pt x="2000917" y="2261195"/>
                  <a:pt x="2009016" y="2262695"/>
                  <a:pt x="2017816" y="2262695"/>
                </a:cubicBezTo>
                <a:cubicBezTo>
                  <a:pt x="2029282" y="2262695"/>
                  <a:pt x="2039214" y="2260195"/>
                  <a:pt x="2047614" y="2255195"/>
                </a:cubicBezTo>
                <a:cubicBezTo>
                  <a:pt x="2051814" y="2252696"/>
                  <a:pt x="2055663" y="2249687"/>
                  <a:pt x="2059163" y="2246171"/>
                </a:cubicBezTo>
                <a:lnTo>
                  <a:pt x="2065467" y="2238116"/>
                </a:lnTo>
                <a:lnTo>
                  <a:pt x="2066813" y="2258695"/>
                </a:lnTo>
                <a:lnTo>
                  <a:pt x="2119609" y="2258695"/>
                </a:lnTo>
                <a:lnTo>
                  <a:pt x="2119609" y="2042308"/>
                </a:lnTo>
                <a:lnTo>
                  <a:pt x="2063413" y="2042308"/>
                </a:lnTo>
                <a:lnTo>
                  <a:pt x="2063413" y="2197590"/>
                </a:lnTo>
                <a:lnTo>
                  <a:pt x="2062288" y="2200399"/>
                </a:lnTo>
                <a:cubicBezTo>
                  <a:pt x="2060471" y="2203565"/>
                  <a:pt x="2058280" y="2206298"/>
                  <a:pt x="2055713" y="2208598"/>
                </a:cubicBezTo>
                <a:cubicBezTo>
                  <a:pt x="2050580" y="2213198"/>
                  <a:pt x="2043614" y="2215498"/>
                  <a:pt x="2034815" y="2215498"/>
                </a:cubicBezTo>
                <a:cubicBezTo>
                  <a:pt x="2031615" y="2215498"/>
                  <a:pt x="2028748" y="2214931"/>
                  <a:pt x="2026215" y="2213798"/>
                </a:cubicBezTo>
                <a:cubicBezTo>
                  <a:pt x="2023682" y="2212665"/>
                  <a:pt x="2021482" y="2210765"/>
                  <a:pt x="2019616" y="2208098"/>
                </a:cubicBezTo>
                <a:cubicBezTo>
                  <a:pt x="2017749" y="2205432"/>
                  <a:pt x="2016283" y="2201999"/>
                  <a:pt x="2015216" y="2197799"/>
                </a:cubicBezTo>
                <a:cubicBezTo>
                  <a:pt x="2014149" y="2193599"/>
                  <a:pt x="2013616" y="2188566"/>
                  <a:pt x="2013616" y="2182700"/>
                </a:cubicBezTo>
                <a:lnTo>
                  <a:pt x="2013616" y="2042308"/>
                </a:lnTo>
                <a:close/>
                <a:moveTo>
                  <a:pt x="1085119" y="2042308"/>
                </a:moveTo>
                <a:lnTo>
                  <a:pt x="1085119" y="2258695"/>
                </a:lnTo>
                <a:lnTo>
                  <a:pt x="1141316" y="2258695"/>
                </a:lnTo>
                <a:lnTo>
                  <a:pt x="1141316" y="2042308"/>
                </a:lnTo>
                <a:close/>
                <a:moveTo>
                  <a:pt x="3364189" y="2038309"/>
                </a:moveTo>
                <a:cubicBezTo>
                  <a:pt x="3350590" y="2038309"/>
                  <a:pt x="3338424" y="2040542"/>
                  <a:pt x="3327691" y="2045008"/>
                </a:cubicBezTo>
                <a:cubicBezTo>
                  <a:pt x="3316959" y="2049475"/>
                  <a:pt x="3307926" y="2056241"/>
                  <a:pt x="3300593" y="2065307"/>
                </a:cubicBezTo>
                <a:cubicBezTo>
                  <a:pt x="3293260" y="2074373"/>
                  <a:pt x="3287594" y="2085539"/>
                  <a:pt x="3283594" y="2098805"/>
                </a:cubicBezTo>
                <a:cubicBezTo>
                  <a:pt x="3279594" y="2112071"/>
                  <a:pt x="3277594" y="2127503"/>
                  <a:pt x="3277594" y="2145102"/>
                </a:cubicBezTo>
                <a:lnTo>
                  <a:pt x="3277594" y="2162901"/>
                </a:lnTo>
                <a:cubicBezTo>
                  <a:pt x="3277594" y="2178633"/>
                  <a:pt x="3279661" y="2192633"/>
                  <a:pt x="3283794" y="2204899"/>
                </a:cubicBezTo>
                <a:cubicBezTo>
                  <a:pt x="3287927" y="2217164"/>
                  <a:pt x="3293927" y="2227597"/>
                  <a:pt x="3301793" y="2236197"/>
                </a:cubicBezTo>
                <a:cubicBezTo>
                  <a:pt x="3309659" y="2244796"/>
                  <a:pt x="3319292" y="2251362"/>
                  <a:pt x="3330691" y="2255895"/>
                </a:cubicBezTo>
                <a:cubicBezTo>
                  <a:pt x="3342091" y="2260428"/>
                  <a:pt x="3355190" y="2262695"/>
                  <a:pt x="3369989" y="2262695"/>
                </a:cubicBezTo>
                <a:cubicBezTo>
                  <a:pt x="3382388" y="2262695"/>
                  <a:pt x="3393321" y="2261095"/>
                  <a:pt x="3402787" y="2257895"/>
                </a:cubicBezTo>
                <a:cubicBezTo>
                  <a:pt x="3412253" y="2254695"/>
                  <a:pt x="3420386" y="2250562"/>
                  <a:pt x="3427185" y="2245496"/>
                </a:cubicBezTo>
                <a:cubicBezTo>
                  <a:pt x="3433985" y="2240430"/>
                  <a:pt x="3439318" y="2235363"/>
                  <a:pt x="3443184" y="2230297"/>
                </a:cubicBezTo>
                <a:lnTo>
                  <a:pt x="3420786" y="2196299"/>
                </a:lnTo>
                <a:cubicBezTo>
                  <a:pt x="3415186" y="2202432"/>
                  <a:pt x="3408420" y="2207265"/>
                  <a:pt x="3400487" y="2210798"/>
                </a:cubicBezTo>
                <a:cubicBezTo>
                  <a:pt x="3392554" y="2214331"/>
                  <a:pt x="3383655" y="2216098"/>
                  <a:pt x="3373789" y="2216098"/>
                </a:cubicBezTo>
                <a:cubicBezTo>
                  <a:pt x="3367256" y="2216098"/>
                  <a:pt x="3361523" y="2215198"/>
                  <a:pt x="3356590" y="2213398"/>
                </a:cubicBezTo>
                <a:cubicBezTo>
                  <a:pt x="3351657" y="2211598"/>
                  <a:pt x="3347490" y="2208598"/>
                  <a:pt x="3344090" y="2204399"/>
                </a:cubicBezTo>
                <a:cubicBezTo>
                  <a:pt x="3340690" y="2200199"/>
                  <a:pt x="3338124" y="2194732"/>
                  <a:pt x="3336391" y="2188000"/>
                </a:cubicBezTo>
                <a:cubicBezTo>
                  <a:pt x="3335524" y="2184633"/>
                  <a:pt x="3334874" y="2180858"/>
                  <a:pt x="3334441" y="2176675"/>
                </a:cubicBezTo>
                <a:lnTo>
                  <a:pt x="3334083" y="2169101"/>
                </a:lnTo>
                <a:lnTo>
                  <a:pt x="3446384" y="2169101"/>
                </a:lnTo>
                <a:lnTo>
                  <a:pt x="3446384" y="2143502"/>
                </a:lnTo>
                <a:cubicBezTo>
                  <a:pt x="3446384" y="2126170"/>
                  <a:pt x="3444651" y="2110971"/>
                  <a:pt x="3441184" y="2097905"/>
                </a:cubicBezTo>
                <a:cubicBezTo>
                  <a:pt x="3437718" y="2084839"/>
                  <a:pt x="3432585" y="2073873"/>
                  <a:pt x="3425785" y="2065007"/>
                </a:cubicBezTo>
                <a:cubicBezTo>
                  <a:pt x="3418986" y="2056141"/>
                  <a:pt x="3410420" y="2049475"/>
                  <a:pt x="3400087" y="2045008"/>
                </a:cubicBezTo>
                <a:cubicBezTo>
                  <a:pt x="3389754" y="2040542"/>
                  <a:pt x="3377788" y="2038309"/>
                  <a:pt x="3364189" y="2038309"/>
                </a:cubicBezTo>
                <a:close/>
                <a:moveTo>
                  <a:pt x="2878414" y="2038309"/>
                </a:moveTo>
                <a:cubicBezTo>
                  <a:pt x="2864815" y="2038309"/>
                  <a:pt x="2852649" y="2040542"/>
                  <a:pt x="2841916" y="2045008"/>
                </a:cubicBezTo>
                <a:cubicBezTo>
                  <a:pt x="2831184" y="2049475"/>
                  <a:pt x="2822151" y="2056241"/>
                  <a:pt x="2814818" y="2065307"/>
                </a:cubicBezTo>
                <a:cubicBezTo>
                  <a:pt x="2807485" y="2074373"/>
                  <a:pt x="2801819" y="2085539"/>
                  <a:pt x="2797819" y="2098805"/>
                </a:cubicBezTo>
                <a:cubicBezTo>
                  <a:pt x="2793819" y="2112071"/>
                  <a:pt x="2791819" y="2127503"/>
                  <a:pt x="2791819" y="2145102"/>
                </a:cubicBezTo>
                <a:lnTo>
                  <a:pt x="2791819" y="2162901"/>
                </a:lnTo>
                <a:cubicBezTo>
                  <a:pt x="2791819" y="2178633"/>
                  <a:pt x="2793886" y="2192633"/>
                  <a:pt x="2798019" y="2204899"/>
                </a:cubicBezTo>
                <a:cubicBezTo>
                  <a:pt x="2802152" y="2217164"/>
                  <a:pt x="2808152" y="2227597"/>
                  <a:pt x="2816018" y="2236197"/>
                </a:cubicBezTo>
                <a:cubicBezTo>
                  <a:pt x="2823884" y="2244796"/>
                  <a:pt x="2833517" y="2251362"/>
                  <a:pt x="2844916" y="2255895"/>
                </a:cubicBezTo>
                <a:cubicBezTo>
                  <a:pt x="2856316" y="2260428"/>
                  <a:pt x="2869415" y="2262695"/>
                  <a:pt x="2884214" y="2262695"/>
                </a:cubicBezTo>
                <a:cubicBezTo>
                  <a:pt x="2896613" y="2262695"/>
                  <a:pt x="2907546" y="2261095"/>
                  <a:pt x="2917012" y="2257895"/>
                </a:cubicBezTo>
                <a:cubicBezTo>
                  <a:pt x="2926478" y="2254695"/>
                  <a:pt x="2934611" y="2250562"/>
                  <a:pt x="2941410" y="2245496"/>
                </a:cubicBezTo>
                <a:cubicBezTo>
                  <a:pt x="2948210" y="2240430"/>
                  <a:pt x="2953543" y="2235363"/>
                  <a:pt x="2957409" y="2230297"/>
                </a:cubicBezTo>
                <a:lnTo>
                  <a:pt x="2935010" y="2196299"/>
                </a:lnTo>
                <a:cubicBezTo>
                  <a:pt x="2929411" y="2202432"/>
                  <a:pt x="2922645" y="2207265"/>
                  <a:pt x="2914712" y="2210798"/>
                </a:cubicBezTo>
                <a:cubicBezTo>
                  <a:pt x="2906779" y="2214331"/>
                  <a:pt x="2897880" y="2216098"/>
                  <a:pt x="2888014" y="2216098"/>
                </a:cubicBezTo>
                <a:cubicBezTo>
                  <a:pt x="2881480" y="2216098"/>
                  <a:pt x="2875748" y="2215198"/>
                  <a:pt x="2870815" y="2213398"/>
                </a:cubicBezTo>
                <a:cubicBezTo>
                  <a:pt x="2865882" y="2211598"/>
                  <a:pt x="2861715" y="2208598"/>
                  <a:pt x="2858315" y="2204399"/>
                </a:cubicBezTo>
                <a:cubicBezTo>
                  <a:pt x="2854916" y="2200199"/>
                  <a:pt x="2852349" y="2194732"/>
                  <a:pt x="2850616" y="2188000"/>
                </a:cubicBezTo>
                <a:cubicBezTo>
                  <a:pt x="2849749" y="2184633"/>
                  <a:pt x="2849099" y="2180858"/>
                  <a:pt x="2848666" y="2176675"/>
                </a:cubicBezTo>
                <a:lnTo>
                  <a:pt x="2848309" y="2169101"/>
                </a:lnTo>
                <a:lnTo>
                  <a:pt x="2960609" y="2169101"/>
                </a:lnTo>
                <a:lnTo>
                  <a:pt x="2960609" y="2143502"/>
                </a:lnTo>
                <a:cubicBezTo>
                  <a:pt x="2960609" y="2126170"/>
                  <a:pt x="2958876" y="2110971"/>
                  <a:pt x="2955409" y="2097905"/>
                </a:cubicBezTo>
                <a:cubicBezTo>
                  <a:pt x="2951943" y="2084839"/>
                  <a:pt x="2946810" y="2073873"/>
                  <a:pt x="2940010" y="2065007"/>
                </a:cubicBezTo>
                <a:cubicBezTo>
                  <a:pt x="2933211" y="2056141"/>
                  <a:pt x="2924645" y="2049475"/>
                  <a:pt x="2914312" y="2045008"/>
                </a:cubicBezTo>
                <a:cubicBezTo>
                  <a:pt x="2903979" y="2040542"/>
                  <a:pt x="2892013" y="2038309"/>
                  <a:pt x="2878414" y="2038309"/>
                </a:cubicBezTo>
                <a:close/>
                <a:moveTo>
                  <a:pt x="2373589" y="2038309"/>
                </a:moveTo>
                <a:cubicBezTo>
                  <a:pt x="2359990" y="2038309"/>
                  <a:pt x="2347824" y="2040542"/>
                  <a:pt x="2337091" y="2045008"/>
                </a:cubicBezTo>
                <a:cubicBezTo>
                  <a:pt x="2326359" y="2049475"/>
                  <a:pt x="2317326" y="2056241"/>
                  <a:pt x="2309993" y="2065307"/>
                </a:cubicBezTo>
                <a:cubicBezTo>
                  <a:pt x="2302660" y="2074373"/>
                  <a:pt x="2296994" y="2085539"/>
                  <a:pt x="2292994" y="2098805"/>
                </a:cubicBezTo>
                <a:cubicBezTo>
                  <a:pt x="2288994" y="2112071"/>
                  <a:pt x="2286994" y="2127503"/>
                  <a:pt x="2286994" y="2145102"/>
                </a:cubicBezTo>
                <a:lnTo>
                  <a:pt x="2286994" y="2162901"/>
                </a:lnTo>
                <a:cubicBezTo>
                  <a:pt x="2286994" y="2178633"/>
                  <a:pt x="2289061" y="2192633"/>
                  <a:pt x="2293194" y="2204899"/>
                </a:cubicBezTo>
                <a:cubicBezTo>
                  <a:pt x="2297327" y="2217164"/>
                  <a:pt x="2303327" y="2227597"/>
                  <a:pt x="2311193" y="2236197"/>
                </a:cubicBezTo>
                <a:cubicBezTo>
                  <a:pt x="2319059" y="2244796"/>
                  <a:pt x="2328692" y="2251362"/>
                  <a:pt x="2340091" y="2255895"/>
                </a:cubicBezTo>
                <a:cubicBezTo>
                  <a:pt x="2351490" y="2260428"/>
                  <a:pt x="2364590" y="2262695"/>
                  <a:pt x="2379389" y="2262695"/>
                </a:cubicBezTo>
                <a:cubicBezTo>
                  <a:pt x="2391788" y="2262695"/>
                  <a:pt x="2402721" y="2261095"/>
                  <a:pt x="2412187" y="2257895"/>
                </a:cubicBezTo>
                <a:cubicBezTo>
                  <a:pt x="2421653" y="2254695"/>
                  <a:pt x="2429786" y="2250562"/>
                  <a:pt x="2436585" y="2245496"/>
                </a:cubicBezTo>
                <a:cubicBezTo>
                  <a:pt x="2443385" y="2240430"/>
                  <a:pt x="2448718" y="2235363"/>
                  <a:pt x="2452584" y="2230297"/>
                </a:cubicBezTo>
                <a:lnTo>
                  <a:pt x="2430186" y="2196299"/>
                </a:lnTo>
                <a:cubicBezTo>
                  <a:pt x="2424586" y="2202432"/>
                  <a:pt x="2417820" y="2207265"/>
                  <a:pt x="2409887" y="2210798"/>
                </a:cubicBezTo>
                <a:cubicBezTo>
                  <a:pt x="2401954" y="2214331"/>
                  <a:pt x="2393055" y="2216098"/>
                  <a:pt x="2383189" y="2216098"/>
                </a:cubicBezTo>
                <a:cubicBezTo>
                  <a:pt x="2376656" y="2216098"/>
                  <a:pt x="2370923" y="2215198"/>
                  <a:pt x="2365990" y="2213398"/>
                </a:cubicBezTo>
                <a:cubicBezTo>
                  <a:pt x="2361057" y="2211598"/>
                  <a:pt x="2356890" y="2208598"/>
                  <a:pt x="2353490" y="2204399"/>
                </a:cubicBezTo>
                <a:cubicBezTo>
                  <a:pt x="2350091" y="2200199"/>
                  <a:pt x="2347524" y="2194732"/>
                  <a:pt x="2345791" y="2188000"/>
                </a:cubicBezTo>
                <a:cubicBezTo>
                  <a:pt x="2344924" y="2184633"/>
                  <a:pt x="2344274" y="2180858"/>
                  <a:pt x="2343841" y="2176675"/>
                </a:cubicBezTo>
                <a:lnTo>
                  <a:pt x="2343484" y="2169101"/>
                </a:lnTo>
                <a:lnTo>
                  <a:pt x="2455784" y="2169101"/>
                </a:lnTo>
                <a:lnTo>
                  <a:pt x="2455784" y="2143502"/>
                </a:lnTo>
                <a:cubicBezTo>
                  <a:pt x="2455784" y="2126170"/>
                  <a:pt x="2454051" y="2110971"/>
                  <a:pt x="2450584" y="2097905"/>
                </a:cubicBezTo>
                <a:cubicBezTo>
                  <a:pt x="2447118" y="2084839"/>
                  <a:pt x="2441985" y="2073873"/>
                  <a:pt x="2435185" y="2065007"/>
                </a:cubicBezTo>
                <a:cubicBezTo>
                  <a:pt x="2428386" y="2056141"/>
                  <a:pt x="2419820" y="2049475"/>
                  <a:pt x="2409487" y="2045008"/>
                </a:cubicBezTo>
                <a:cubicBezTo>
                  <a:pt x="2399154" y="2040542"/>
                  <a:pt x="2387188" y="2038309"/>
                  <a:pt x="2373589" y="2038309"/>
                </a:cubicBezTo>
                <a:close/>
                <a:moveTo>
                  <a:pt x="2250238" y="2038309"/>
                </a:moveTo>
                <a:cubicBezTo>
                  <a:pt x="2242372" y="2038309"/>
                  <a:pt x="2235339" y="2040709"/>
                  <a:pt x="2229140" y="2045508"/>
                </a:cubicBezTo>
                <a:cubicBezTo>
                  <a:pt x="2222940" y="2050308"/>
                  <a:pt x="2217641" y="2057074"/>
                  <a:pt x="2213241" y="2065807"/>
                </a:cubicBezTo>
                <a:lnTo>
                  <a:pt x="2213207" y="2065891"/>
                </a:lnTo>
                <a:lnTo>
                  <a:pt x="2211641" y="2042308"/>
                </a:lnTo>
                <a:lnTo>
                  <a:pt x="2158844" y="2042308"/>
                </a:lnTo>
                <a:lnTo>
                  <a:pt x="2158844" y="2258695"/>
                </a:lnTo>
                <a:lnTo>
                  <a:pt x="2214841" y="2258695"/>
                </a:lnTo>
                <a:lnTo>
                  <a:pt x="2214841" y="2117033"/>
                </a:lnTo>
                <a:lnTo>
                  <a:pt x="2219740" y="2106405"/>
                </a:lnTo>
                <a:cubicBezTo>
                  <a:pt x="2222607" y="2102605"/>
                  <a:pt x="2226240" y="2099738"/>
                  <a:pt x="2230640" y="2097805"/>
                </a:cubicBezTo>
                <a:cubicBezTo>
                  <a:pt x="2235039" y="2095872"/>
                  <a:pt x="2240372" y="2094905"/>
                  <a:pt x="2246639" y="2094905"/>
                </a:cubicBezTo>
                <a:cubicBezTo>
                  <a:pt x="2249305" y="2094905"/>
                  <a:pt x="2252405" y="2095038"/>
                  <a:pt x="2255938" y="2095305"/>
                </a:cubicBezTo>
                <a:cubicBezTo>
                  <a:pt x="2259471" y="2095572"/>
                  <a:pt x="2262504" y="2095972"/>
                  <a:pt x="2265038" y="2096505"/>
                </a:cubicBezTo>
                <a:lnTo>
                  <a:pt x="2265837" y="2040709"/>
                </a:lnTo>
                <a:cubicBezTo>
                  <a:pt x="2264104" y="2040042"/>
                  <a:pt x="2261738" y="2039475"/>
                  <a:pt x="2258738" y="2039009"/>
                </a:cubicBezTo>
                <a:cubicBezTo>
                  <a:pt x="2255738" y="2038542"/>
                  <a:pt x="2252905" y="2038309"/>
                  <a:pt x="2250238" y="2038309"/>
                </a:cubicBezTo>
                <a:close/>
                <a:moveTo>
                  <a:pt x="1721490" y="2038309"/>
                </a:moveTo>
                <a:cubicBezTo>
                  <a:pt x="1709357" y="2038309"/>
                  <a:pt x="1698424" y="2040109"/>
                  <a:pt x="1688692" y="2043708"/>
                </a:cubicBezTo>
                <a:cubicBezTo>
                  <a:pt x="1678959" y="2047308"/>
                  <a:pt x="1670593" y="2052275"/>
                  <a:pt x="1663593" y="2058607"/>
                </a:cubicBezTo>
                <a:cubicBezTo>
                  <a:pt x="1656594" y="2064940"/>
                  <a:pt x="1651294" y="2072273"/>
                  <a:pt x="1647694" y="2080606"/>
                </a:cubicBezTo>
                <a:cubicBezTo>
                  <a:pt x="1644094" y="2088939"/>
                  <a:pt x="1642294" y="2097772"/>
                  <a:pt x="1642294" y="2107104"/>
                </a:cubicBezTo>
                <a:lnTo>
                  <a:pt x="1698491" y="2107104"/>
                </a:lnTo>
                <a:cubicBezTo>
                  <a:pt x="1698491" y="2101905"/>
                  <a:pt x="1699258" y="2097438"/>
                  <a:pt x="1700791" y="2093705"/>
                </a:cubicBezTo>
                <a:cubicBezTo>
                  <a:pt x="1702324" y="2089972"/>
                  <a:pt x="1704691" y="2087106"/>
                  <a:pt x="1707890" y="2085106"/>
                </a:cubicBezTo>
                <a:cubicBezTo>
                  <a:pt x="1711090" y="2083106"/>
                  <a:pt x="1715090" y="2082106"/>
                  <a:pt x="1719889" y="2082106"/>
                </a:cubicBezTo>
                <a:cubicBezTo>
                  <a:pt x="1724156" y="2082106"/>
                  <a:pt x="1727789" y="2083006"/>
                  <a:pt x="1730789" y="2084806"/>
                </a:cubicBezTo>
                <a:cubicBezTo>
                  <a:pt x="1733789" y="2086606"/>
                  <a:pt x="1736055" y="2089439"/>
                  <a:pt x="1737588" y="2093305"/>
                </a:cubicBezTo>
                <a:cubicBezTo>
                  <a:pt x="1739122" y="2097172"/>
                  <a:pt x="1739888" y="2102371"/>
                  <a:pt x="1739888" y="2108904"/>
                </a:cubicBezTo>
                <a:lnTo>
                  <a:pt x="1739888" y="2126503"/>
                </a:lnTo>
                <a:lnTo>
                  <a:pt x="1724490" y="2126503"/>
                </a:lnTo>
                <a:cubicBezTo>
                  <a:pt x="1709957" y="2126503"/>
                  <a:pt x="1697291" y="2128170"/>
                  <a:pt x="1686492" y="2131503"/>
                </a:cubicBezTo>
                <a:cubicBezTo>
                  <a:pt x="1675692" y="2134836"/>
                  <a:pt x="1666760" y="2139602"/>
                  <a:pt x="1659693" y="2145802"/>
                </a:cubicBezTo>
                <a:cubicBezTo>
                  <a:pt x="1652627" y="2152002"/>
                  <a:pt x="1647327" y="2159535"/>
                  <a:pt x="1643794" y="2168401"/>
                </a:cubicBezTo>
                <a:cubicBezTo>
                  <a:pt x="1640261" y="2177267"/>
                  <a:pt x="1638495" y="2187166"/>
                  <a:pt x="1638495" y="2198099"/>
                </a:cubicBezTo>
                <a:cubicBezTo>
                  <a:pt x="1638495" y="2211298"/>
                  <a:pt x="1641261" y="2222697"/>
                  <a:pt x="1646794" y="2232297"/>
                </a:cubicBezTo>
                <a:cubicBezTo>
                  <a:pt x="1652327" y="2241896"/>
                  <a:pt x="1659893" y="2249362"/>
                  <a:pt x="1669493" y="2254695"/>
                </a:cubicBezTo>
                <a:cubicBezTo>
                  <a:pt x="1679092" y="2260028"/>
                  <a:pt x="1689692" y="2262695"/>
                  <a:pt x="1701291" y="2262695"/>
                </a:cubicBezTo>
                <a:cubicBezTo>
                  <a:pt x="1709557" y="2262695"/>
                  <a:pt x="1716723" y="2261262"/>
                  <a:pt x="1722789" y="2258395"/>
                </a:cubicBezTo>
                <a:cubicBezTo>
                  <a:pt x="1728856" y="2255529"/>
                  <a:pt x="1733955" y="2251829"/>
                  <a:pt x="1738089" y="2247296"/>
                </a:cubicBezTo>
                <a:lnTo>
                  <a:pt x="1742658" y="2240730"/>
                </a:lnTo>
                <a:lnTo>
                  <a:pt x="1744163" y="2248571"/>
                </a:lnTo>
                <a:cubicBezTo>
                  <a:pt x="1745113" y="2252321"/>
                  <a:pt x="1746221" y="2255695"/>
                  <a:pt x="1747488" y="2258695"/>
                </a:cubicBezTo>
                <a:lnTo>
                  <a:pt x="1803885" y="2258695"/>
                </a:lnTo>
                <a:lnTo>
                  <a:pt x="1803885" y="2255295"/>
                </a:lnTo>
                <a:cubicBezTo>
                  <a:pt x="1801351" y="2249829"/>
                  <a:pt x="1799452" y="2243296"/>
                  <a:pt x="1798185" y="2235697"/>
                </a:cubicBezTo>
                <a:cubicBezTo>
                  <a:pt x="1796918" y="2228097"/>
                  <a:pt x="1796285" y="2218231"/>
                  <a:pt x="1796285" y="2206098"/>
                </a:cubicBezTo>
                <a:lnTo>
                  <a:pt x="1796285" y="2109704"/>
                </a:lnTo>
                <a:cubicBezTo>
                  <a:pt x="1796285" y="2092905"/>
                  <a:pt x="1793019" y="2079239"/>
                  <a:pt x="1786486" y="2068707"/>
                </a:cubicBezTo>
                <a:cubicBezTo>
                  <a:pt x="1779953" y="2058174"/>
                  <a:pt x="1771086" y="2050475"/>
                  <a:pt x="1759887" y="2045608"/>
                </a:cubicBezTo>
                <a:cubicBezTo>
                  <a:pt x="1748688" y="2040742"/>
                  <a:pt x="1735889" y="2038309"/>
                  <a:pt x="1721490" y="2038309"/>
                </a:cubicBezTo>
                <a:close/>
                <a:moveTo>
                  <a:pt x="1602539" y="2038309"/>
                </a:moveTo>
                <a:cubicBezTo>
                  <a:pt x="1594673" y="2038309"/>
                  <a:pt x="1587640" y="2040709"/>
                  <a:pt x="1581440" y="2045508"/>
                </a:cubicBezTo>
                <a:cubicBezTo>
                  <a:pt x="1575240" y="2050308"/>
                  <a:pt x="1569941" y="2057074"/>
                  <a:pt x="1565541" y="2065807"/>
                </a:cubicBezTo>
                <a:lnTo>
                  <a:pt x="1565507" y="2065891"/>
                </a:lnTo>
                <a:lnTo>
                  <a:pt x="1563941" y="2042308"/>
                </a:lnTo>
                <a:lnTo>
                  <a:pt x="1511144" y="2042308"/>
                </a:lnTo>
                <a:lnTo>
                  <a:pt x="1511144" y="2258695"/>
                </a:lnTo>
                <a:lnTo>
                  <a:pt x="1567141" y="2258695"/>
                </a:lnTo>
                <a:lnTo>
                  <a:pt x="1567141" y="2117033"/>
                </a:lnTo>
                <a:lnTo>
                  <a:pt x="1572041" y="2106405"/>
                </a:lnTo>
                <a:cubicBezTo>
                  <a:pt x="1574907" y="2102605"/>
                  <a:pt x="1578540" y="2099738"/>
                  <a:pt x="1582940" y="2097805"/>
                </a:cubicBezTo>
                <a:cubicBezTo>
                  <a:pt x="1587340" y="2095872"/>
                  <a:pt x="1592673" y="2094905"/>
                  <a:pt x="1598939" y="2094905"/>
                </a:cubicBezTo>
                <a:cubicBezTo>
                  <a:pt x="1601605" y="2094905"/>
                  <a:pt x="1604705" y="2095038"/>
                  <a:pt x="1608239" y="2095305"/>
                </a:cubicBezTo>
                <a:cubicBezTo>
                  <a:pt x="1611771" y="2095572"/>
                  <a:pt x="1614805" y="2095972"/>
                  <a:pt x="1617338" y="2096505"/>
                </a:cubicBezTo>
                <a:lnTo>
                  <a:pt x="1618138" y="2040709"/>
                </a:lnTo>
                <a:cubicBezTo>
                  <a:pt x="1616404" y="2040042"/>
                  <a:pt x="1614038" y="2039475"/>
                  <a:pt x="1611038" y="2039009"/>
                </a:cubicBezTo>
                <a:cubicBezTo>
                  <a:pt x="1608038" y="2038542"/>
                  <a:pt x="1605205" y="2038309"/>
                  <a:pt x="1602539" y="2038309"/>
                </a:cubicBezTo>
                <a:close/>
                <a:moveTo>
                  <a:pt x="1392514" y="2038309"/>
                </a:moveTo>
                <a:cubicBezTo>
                  <a:pt x="1378915" y="2038309"/>
                  <a:pt x="1366749" y="2040542"/>
                  <a:pt x="1356016" y="2045008"/>
                </a:cubicBezTo>
                <a:cubicBezTo>
                  <a:pt x="1345284" y="2049475"/>
                  <a:pt x="1336251" y="2056241"/>
                  <a:pt x="1328918" y="2065307"/>
                </a:cubicBezTo>
                <a:cubicBezTo>
                  <a:pt x="1321585" y="2074373"/>
                  <a:pt x="1315919" y="2085539"/>
                  <a:pt x="1311919" y="2098805"/>
                </a:cubicBezTo>
                <a:cubicBezTo>
                  <a:pt x="1307920" y="2112071"/>
                  <a:pt x="1305920" y="2127503"/>
                  <a:pt x="1305920" y="2145102"/>
                </a:cubicBezTo>
                <a:lnTo>
                  <a:pt x="1305920" y="2162901"/>
                </a:lnTo>
                <a:cubicBezTo>
                  <a:pt x="1305920" y="2178633"/>
                  <a:pt x="1307986" y="2192633"/>
                  <a:pt x="1312119" y="2204899"/>
                </a:cubicBezTo>
                <a:cubicBezTo>
                  <a:pt x="1316252" y="2217164"/>
                  <a:pt x="1322252" y="2227597"/>
                  <a:pt x="1330118" y="2236197"/>
                </a:cubicBezTo>
                <a:cubicBezTo>
                  <a:pt x="1337984" y="2244796"/>
                  <a:pt x="1347617" y="2251362"/>
                  <a:pt x="1359016" y="2255895"/>
                </a:cubicBezTo>
                <a:cubicBezTo>
                  <a:pt x="1370416" y="2260428"/>
                  <a:pt x="1383515" y="2262695"/>
                  <a:pt x="1398314" y="2262695"/>
                </a:cubicBezTo>
                <a:cubicBezTo>
                  <a:pt x="1410713" y="2262695"/>
                  <a:pt x="1421646" y="2261095"/>
                  <a:pt x="1431112" y="2257895"/>
                </a:cubicBezTo>
                <a:cubicBezTo>
                  <a:pt x="1440578" y="2254695"/>
                  <a:pt x="1448711" y="2250562"/>
                  <a:pt x="1455511" y="2245496"/>
                </a:cubicBezTo>
                <a:cubicBezTo>
                  <a:pt x="1462310" y="2240430"/>
                  <a:pt x="1467643" y="2235363"/>
                  <a:pt x="1471510" y="2230297"/>
                </a:cubicBezTo>
                <a:lnTo>
                  <a:pt x="1449111" y="2196299"/>
                </a:lnTo>
                <a:cubicBezTo>
                  <a:pt x="1443511" y="2202432"/>
                  <a:pt x="1436745" y="2207265"/>
                  <a:pt x="1428812" y="2210798"/>
                </a:cubicBezTo>
                <a:cubicBezTo>
                  <a:pt x="1420879" y="2214331"/>
                  <a:pt x="1411980" y="2216098"/>
                  <a:pt x="1402114" y="2216098"/>
                </a:cubicBezTo>
                <a:cubicBezTo>
                  <a:pt x="1395581" y="2216098"/>
                  <a:pt x="1389848" y="2215198"/>
                  <a:pt x="1384915" y="2213398"/>
                </a:cubicBezTo>
                <a:cubicBezTo>
                  <a:pt x="1379982" y="2211598"/>
                  <a:pt x="1375815" y="2208598"/>
                  <a:pt x="1372416" y="2204399"/>
                </a:cubicBezTo>
                <a:cubicBezTo>
                  <a:pt x="1369016" y="2200199"/>
                  <a:pt x="1366449" y="2194732"/>
                  <a:pt x="1364716" y="2188000"/>
                </a:cubicBezTo>
                <a:cubicBezTo>
                  <a:pt x="1363849" y="2184633"/>
                  <a:pt x="1363199" y="2180858"/>
                  <a:pt x="1362766" y="2176675"/>
                </a:cubicBezTo>
                <a:lnTo>
                  <a:pt x="1362409" y="2169101"/>
                </a:lnTo>
                <a:lnTo>
                  <a:pt x="1474709" y="2169101"/>
                </a:lnTo>
                <a:lnTo>
                  <a:pt x="1474709" y="2143502"/>
                </a:lnTo>
                <a:cubicBezTo>
                  <a:pt x="1474709" y="2126170"/>
                  <a:pt x="1472976" y="2110971"/>
                  <a:pt x="1469510" y="2097905"/>
                </a:cubicBezTo>
                <a:cubicBezTo>
                  <a:pt x="1466043" y="2084839"/>
                  <a:pt x="1460910" y="2073873"/>
                  <a:pt x="1454110" y="2065007"/>
                </a:cubicBezTo>
                <a:cubicBezTo>
                  <a:pt x="1447311" y="2056141"/>
                  <a:pt x="1438745" y="2049475"/>
                  <a:pt x="1428412" y="2045008"/>
                </a:cubicBezTo>
                <a:cubicBezTo>
                  <a:pt x="1418079" y="2040542"/>
                  <a:pt x="1406113" y="2038309"/>
                  <a:pt x="1392514" y="2038309"/>
                </a:cubicBezTo>
                <a:close/>
                <a:moveTo>
                  <a:pt x="2630016" y="2016110"/>
                </a:moveTo>
                <a:lnTo>
                  <a:pt x="2664813" y="2016110"/>
                </a:lnTo>
                <a:cubicBezTo>
                  <a:pt x="2672813" y="2016110"/>
                  <a:pt x="2679313" y="2017877"/>
                  <a:pt x="2684312" y="2021410"/>
                </a:cubicBezTo>
                <a:cubicBezTo>
                  <a:pt x="2689312" y="2024943"/>
                  <a:pt x="2692978" y="2030009"/>
                  <a:pt x="2695312" y="2036609"/>
                </a:cubicBezTo>
                <a:cubicBezTo>
                  <a:pt x="2697645" y="2043208"/>
                  <a:pt x="2698811" y="2051108"/>
                  <a:pt x="2698811" y="2060307"/>
                </a:cubicBezTo>
                <a:cubicBezTo>
                  <a:pt x="2698811" y="2068973"/>
                  <a:pt x="2697511" y="2076540"/>
                  <a:pt x="2694912" y="2083006"/>
                </a:cubicBezTo>
                <a:cubicBezTo>
                  <a:pt x="2692312" y="2089472"/>
                  <a:pt x="2688379" y="2094472"/>
                  <a:pt x="2683112" y="2098005"/>
                </a:cubicBezTo>
                <a:cubicBezTo>
                  <a:pt x="2677846" y="2101538"/>
                  <a:pt x="2671213" y="2103305"/>
                  <a:pt x="2663213" y="2103305"/>
                </a:cubicBezTo>
                <a:lnTo>
                  <a:pt x="2630016" y="2103305"/>
                </a:lnTo>
                <a:close/>
                <a:moveTo>
                  <a:pt x="1844394" y="1988912"/>
                </a:moveTo>
                <a:lnTo>
                  <a:pt x="1844394" y="2042308"/>
                </a:lnTo>
                <a:lnTo>
                  <a:pt x="1818995" y="2042308"/>
                </a:lnTo>
                <a:lnTo>
                  <a:pt x="1818995" y="2084506"/>
                </a:lnTo>
                <a:lnTo>
                  <a:pt x="1844394" y="2084506"/>
                </a:lnTo>
                <a:lnTo>
                  <a:pt x="1844394" y="2198699"/>
                </a:lnTo>
                <a:cubicBezTo>
                  <a:pt x="1844394" y="2214031"/>
                  <a:pt x="1846660" y="2226397"/>
                  <a:pt x="1851193" y="2235797"/>
                </a:cubicBezTo>
                <a:cubicBezTo>
                  <a:pt x="1855727" y="2245196"/>
                  <a:pt x="1862093" y="2252029"/>
                  <a:pt x="1870292" y="2256295"/>
                </a:cubicBezTo>
                <a:cubicBezTo>
                  <a:pt x="1878492" y="2260562"/>
                  <a:pt x="1888191" y="2262695"/>
                  <a:pt x="1899390" y="2262695"/>
                </a:cubicBezTo>
                <a:cubicBezTo>
                  <a:pt x="1906057" y="2262695"/>
                  <a:pt x="1911823" y="2262228"/>
                  <a:pt x="1916689" y="2261295"/>
                </a:cubicBezTo>
                <a:cubicBezTo>
                  <a:pt x="1921555" y="2260362"/>
                  <a:pt x="1926189" y="2259028"/>
                  <a:pt x="1930588" y="2257295"/>
                </a:cubicBezTo>
                <a:lnTo>
                  <a:pt x="1930588" y="2213498"/>
                </a:lnTo>
                <a:cubicBezTo>
                  <a:pt x="1929388" y="2213898"/>
                  <a:pt x="1927589" y="2214264"/>
                  <a:pt x="1925189" y="2214598"/>
                </a:cubicBezTo>
                <a:cubicBezTo>
                  <a:pt x="1922789" y="2214931"/>
                  <a:pt x="1920189" y="2215098"/>
                  <a:pt x="1917389" y="2215098"/>
                </a:cubicBezTo>
                <a:cubicBezTo>
                  <a:pt x="1913256" y="2215098"/>
                  <a:pt x="1909956" y="2214464"/>
                  <a:pt x="1907490" y="2213198"/>
                </a:cubicBezTo>
                <a:cubicBezTo>
                  <a:pt x="1905024" y="2211931"/>
                  <a:pt x="1903190" y="2209698"/>
                  <a:pt x="1901990" y="2206498"/>
                </a:cubicBezTo>
                <a:cubicBezTo>
                  <a:pt x="1900790" y="2203299"/>
                  <a:pt x="1900190" y="2198699"/>
                  <a:pt x="1900190" y="2192699"/>
                </a:cubicBezTo>
                <a:lnTo>
                  <a:pt x="1900190" y="2084506"/>
                </a:lnTo>
                <a:lnTo>
                  <a:pt x="1929388" y="2084506"/>
                </a:lnTo>
                <a:lnTo>
                  <a:pt x="1929388" y="2042308"/>
                </a:lnTo>
                <a:lnTo>
                  <a:pt x="1900190" y="2042308"/>
                </a:lnTo>
                <a:lnTo>
                  <a:pt x="1900190" y="1988912"/>
                </a:lnTo>
                <a:close/>
                <a:moveTo>
                  <a:pt x="1196694" y="1988912"/>
                </a:moveTo>
                <a:lnTo>
                  <a:pt x="1196694" y="2042308"/>
                </a:lnTo>
                <a:lnTo>
                  <a:pt x="1171295" y="2042308"/>
                </a:lnTo>
                <a:lnTo>
                  <a:pt x="1171295" y="2084506"/>
                </a:lnTo>
                <a:lnTo>
                  <a:pt x="1196694" y="2084506"/>
                </a:lnTo>
                <a:lnTo>
                  <a:pt x="1196694" y="2198699"/>
                </a:lnTo>
                <a:cubicBezTo>
                  <a:pt x="1196694" y="2214031"/>
                  <a:pt x="1198960" y="2226397"/>
                  <a:pt x="1203493" y="2235797"/>
                </a:cubicBezTo>
                <a:cubicBezTo>
                  <a:pt x="1208026" y="2245196"/>
                  <a:pt x="1214393" y="2252029"/>
                  <a:pt x="1222592" y="2256295"/>
                </a:cubicBezTo>
                <a:cubicBezTo>
                  <a:pt x="1230792" y="2260562"/>
                  <a:pt x="1240491" y="2262695"/>
                  <a:pt x="1251690" y="2262695"/>
                </a:cubicBezTo>
                <a:cubicBezTo>
                  <a:pt x="1258356" y="2262695"/>
                  <a:pt x="1264123" y="2262228"/>
                  <a:pt x="1268989" y="2261295"/>
                </a:cubicBezTo>
                <a:cubicBezTo>
                  <a:pt x="1273855" y="2260362"/>
                  <a:pt x="1278489" y="2259028"/>
                  <a:pt x="1282888" y="2257295"/>
                </a:cubicBezTo>
                <a:lnTo>
                  <a:pt x="1282888" y="2213498"/>
                </a:lnTo>
                <a:cubicBezTo>
                  <a:pt x="1281689" y="2213898"/>
                  <a:pt x="1279889" y="2214264"/>
                  <a:pt x="1277489" y="2214598"/>
                </a:cubicBezTo>
                <a:cubicBezTo>
                  <a:pt x="1275089" y="2214931"/>
                  <a:pt x="1272489" y="2215098"/>
                  <a:pt x="1269689" y="2215098"/>
                </a:cubicBezTo>
                <a:cubicBezTo>
                  <a:pt x="1265556" y="2215098"/>
                  <a:pt x="1262256" y="2214464"/>
                  <a:pt x="1259790" y="2213198"/>
                </a:cubicBezTo>
                <a:cubicBezTo>
                  <a:pt x="1257323" y="2211931"/>
                  <a:pt x="1255490" y="2209698"/>
                  <a:pt x="1254290" y="2206498"/>
                </a:cubicBezTo>
                <a:cubicBezTo>
                  <a:pt x="1253090" y="2203299"/>
                  <a:pt x="1252490" y="2198699"/>
                  <a:pt x="1252490" y="2192699"/>
                </a:cubicBezTo>
                <a:lnTo>
                  <a:pt x="1252490" y="2084506"/>
                </a:lnTo>
                <a:lnTo>
                  <a:pt x="1281689" y="2084506"/>
                </a:lnTo>
                <a:lnTo>
                  <a:pt x="1281689" y="2042308"/>
                </a:lnTo>
                <a:lnTo>
                  <a:pt x="1252490" y="2042308"/>
                </a:lnTo>
                <a:lnTo>
                  <a:pt x="1252490" y="1988912"/>
                </a:lnTo>
                <a:close/>
                <a:moveTo>
                  <a:pt x="2571419" y="1967513"/>
                </a:moveTo>
                <a:lnTo>
                  <a:pt x="2571419" y="2258695"/>
                </a:lnTo>
                <a:lnTo>
                  <a:pt x="2630016" y="2258695"/>
                </a:lnTo>
                <a:lnTo>
                  <a:pt x="2630016" y="2151902"/>
                </a:lnTo>
                <a:lnTo>
                  <a:pt x="2659676" y="2151902"/>
                </a:lnTo>
                <a:lnTo>
                  <a:pt x="2703611" y="2258695"/>
                </a:lnTo>
                <a:lnTo>
                  <a:pt x="2766207" y="2258695"/>
                </a:lnTo>
                <a:lnTo>
                  <a:pt x="2766207" y="2255895"/>
                </a:lnTo>
                <a:lnTo>
                  <a:pt x="2714767" y="2136056"/>
                </a:lnTo>
                <a:lnTo>
                  <a:pt x="2719660" y="2133578"/>
                </a:lnTo>
                <a:cubicBezTo>
                  <a:pt x="2724360" y="2130628"/>
                  <a:pt x="2728676" y="2127303"/>
                  <a:pt x="2732609" y="2123603"/>
                </a:cubicBezTo>
                <a:cubicBezTo>
                  <a:pt x="2740475" y="2116204"/>
                  <a:pt x="2746542" y="2106938"/>
                  <a:pt x="2750808" y="2095805"/>
                </a:cubicBezTo>
                <a:cubicBezTo>
                  <a:pt x="2755074" y="2084672"/>
                  <a:pt x="2757208" y="2071240"/>
                  <a:pt x="2757208" y="2055508"/>
                </a:cubicBezTo>
                <a:cubicBezTo>
                  <a:pt x="2757208" y="2036309"/>
                  <a:pt x="2753541" y="2020176"/>
                  <a:pt x="2746208" y="2007111"/>
                </a:cubicBezTo>
                <a:cubicBezTo>
                  <a:pt x="2738875" y="1994045"/>
                  <a:pt x="2728342" y="1984179"/>
                  <a:pt x="2714610" y="1977512"/>
                </a:cubicBezTo>
                <a:cubicBezTo>
                  <a:pt x="2700878" y="1970846"/>
                  <a:pt x="2684279" y="1967513"/>
                  <a:pt x="2664813" y="1967513"/>
                </a:cubicBezTo>
                <a:close/>
                <a:moveTo>
                  <a:pt x="885294" y="1967513"/>
                </a:moveTo>
                <a:lnTo>
                  <a:pt x="885294" y="2258695"/>
                </a:lnTo>
                <a:lnTo>
                  <a:pt x="925892" y="2258695"/>
                </a:lnTo>
                <a:lnTo>
                  <a:pt x="943891" y="2258695"/>
                </a:lnTo>
                <a:lnTo>
                  <a:pt x="1046884" y="2258695"/>
                </a:lnTo>
                <a:lnTo>
                  <a:pt x="1046884" y="2210298"/>
                </a:lnTo>
                <a:lnTo>
                  <a:pt x="943891" y="2210298"/>
                </a:lnTo>
                <a:lnTo>
                  <a:pt x="943891" y="1967513"/>
                </a:lnTo>
                <a:close/>
                <a:moveTo>
                  <a:pt x="639914" y="1967513"/>
                </a:moveTo>
                <a:lnTo>
                  <a:pt x="540920" y="2159101"/>
                </a:lnTo>
                <a:lnTo>
                  <a:pt x="543520" y="2195699"/>
                </a:lnTo>
                <a:lnTo>
                  <a:pt x="640314" y="2195699"/>
                </a:lnTo>
                <a:lnTo>
                  <a:pt x="640314" y="2258695"/>
                </a:lnTo>
                <a:lnTo>
                  <a:pt x="696510" y="2258695"/>
                </a:lnTo>
                <a:lnTo>
                  <a:pt x="696510" y="2195699"/>
                </a:lnTo>
                <a:lnTo>
                  <a:pt x="721309" y="2195699"/>
                </a:lnTo>
                <a:lnTo>
                  <a:pt x="721309" y="2149102"/>
                </a:lnTo>
                <a:lnTo>
                  <a:pt x="696510" y="2149102"/>
                </a:lnTo>
                <a:lnTo>
                  <a:pt x="696510" y="1967513"/>
                </a:lnTo>
                <a:lnTo>
                  <a:pt x="684311" y="1967513"/>
                </a:lnTo>
                <a:lnTo>
                  <a:pt x="640314" y="1967513"/>
                </a:lnTo>
                <a:close/>
                <a:moveTo>
                  <a:pt x="3208617" y="1956314"/>
                </a:moveTo>
                <a:cubicBezTo>
                  <a:pt x="3199284" y="1956314"/>
                  <a:pt x="3191852" y="1959147"/>
                  <a:pt x="3186319" y="1964813"/>
                </a:cubicBezTo>
                <a:cubicBezTo>
                  <a:pt x="3180786" y="1970480"/>
                  <a:pt x="3178019" y="1977646"/>
                  <a:pt x="3178019" y="1986312"/>
                </a:cubicBezTo>
                <a:cubicBezTo>
                  <a:pt x="3178019" y="1994845"/>
                  <a:pt x="3180786" y="2001944"/>
                  <a:pt x="3186319" y="2007611"/>
                </a:cubicBezTo>
                <a:cubicBezTo>
                  <a:pt x="3191852" y="2013277"/>
                  <a:pt x="3199351" y="2016110"/>
                  <a:pt x="3208817" y="2016110"/>
                </a:cubicBezTo>
                <a:cubicBezTo>
                  <a:pt x="3218017" y="2016110"/>
                  <a:pt x="3225383" y="2013277"/>
                  <a:pt x="3230916" y="2007611"/>
                </a:cubicBezTo>
                <a:cubicBezTo>
                  <a:pt x="3236449" y="2001944"/>
                  <a:pt x="3239215" y="1994845"/>
                  <a:pt x="3239215" y="1986312"/>
                </a:cubicBezTo>
                <a:cubicBezTo>
                  <a:pt x="3239215" y="1977646"/>
                  <a:pt x="3236482" y="1970480"/>
                  <a:pt x="3231016" y="1964813"/>
                </a:cubicBezTo>
                <a:cubicBezTo>
                  <a:pt x="3225550" y="1959147"/>
                  <a:pt x="3218083" y="1956314"/>
                  <a:pt x="3208617" y="1956314"/>
                </a:cubicBezTo>
                <a:close/>
                <a:moveTo>
                  <a:pt x="1113117" y="1956314"/>
                </a:moveTo>
                <a:cubicBezTo>
                  <a:pt x="1103784" y="1956314"/>
                  <a:pt x="1096352" y="1959147"/>
                  <a:pt x="1090819" y="1964813"/>
                </a:cubicBezTo>
                <a:cubicBezTo>
                  <a:pt x="1085286" y="1970480"/>
                  <a:pt x="1082519" y="1977646"/>
                  <a:pt x="1082519" y="1986312"/>
                </a:cubicBezTo>
                <a:cubicBezTo>
                  <a:pt x="1082519" y="1994845"/>
                  <a:pt x="1085286" y="2001944"/>
                  <a:pt x="1090819" y="2007611"/>
                </a:cubicBezTo>
                <a:cubicBezTo>
                  <a:pt x="1096352" y="2013277"/>
                  <a:pt x="1103851" y="2016110"/>
                  <a:pt x="1113317" y="2016110"/>
                </a:cubicBezTo>
                <a:cubicBezTo>
                  <a:pt x="1122517" y="2016110"/>
                  <a:pt x="1129883" y="2013277"/>
                  <a:pt x="1135416" y="2007611"/>
                </a:cubicBezTo>
                <a:cubicBezTo>
                  <a:pt x="1140949" y="2001944"/>
                  <a:pt x="1143715" y="1994845"/>
                  <a:pt x="1143715" y="1986312"/>
                </a:cubicBezTo>
                <a:cubicBezTo>
                  <a:pt x="1143715" y="1977646"/>
                  <a:pt x="1140982" y="1970480"/>
                  <a:pt x="1135516" y="1964813"/>
                </a:cubicBezTo>
                <a:cubicBezTo>
                  <a:pt x="1130050" y="1959147"/>
                  <a:pt x="1122583" y="1956314"/>
                  <a:pt x="1113117" y="1956314"/>
                </a:cubicBezTo>
                <a:close/>
                <a:moveTo>
                  <a:pt x="795867" y="1713324"/>
                </a:moveTo>
                <a:cubicBezTo>
                  <a:pt x="785868" y="1713324"/>
                  <a:pt x="777935" y="1716290"/>
                  <a:pt x="772068" y="1722223"/>
                </a:cubicBezTo>
                <a:cubicBezTo>
                  <a:pt x="766202" y="1728156"/>
                  <a:pt x="763269" y="1735522"/>
                  <a:pt x="763269" y="1744322"/>
                </a:cubicBezTo>
                <a:cubicBezTo>
                  <a:pt x="763269" y="1753121"/>
                  <a:pt x="766202" y="1760454"/>
                  <a:pt x="772068" y="1766321"/>
                </a:cubicBezTo>
                <a:cubicBezTo>
                  <a:pt x="777935" y="1772187"/>
                  <a:pt x="785868" y="1775120"/>
                  <a:pt x="795867" y="1775120"/>
                </a:cubicBezTo>
                <a:cubicBezTo>
                  <a:pt x="805867" y="1775120"/>
                  <a:pt x="813799" y="1772187"/>
                  <a:pt x="819666" y="1766321"/>
                </a:cubicBezTo>
                <a:cubicBezTo>
                  <a:pt x="825532" y="1760454"/>
                  <a:pt x="828465" y="1753121"/>
                  <a:pt x="828465" y="1744322"/>
                </a:cubicBezTo>
                <a:cubicBezTo>
                  <a:pt x="828465" y="1735522"/>
                  <a:pt x="825532" y="1728156"/>
                  <a:pt x="819666" y="1722223"/>
                </a:cubicBezTo>
                <a:cubicBezTo>
                  <a:pt x="813799" y="1716290"/>
                  <a:pt x="805867" y="1713324"/>
                  <a:pt x="795867" y="1713324"/>
                </a:cubicBezTo>
                <a:close/>
                <a:moveTo>
                  <a:pt x="1212539" y="1599331"/>
                </a:moveTo>
                <a:cubicBezTo>
                  <a:pt x="1218939" y="1599331"/>
                  <a:pt x="1224105" y="1600531"/>
                  <a:pt x="1228038" y="1602931"/>
                </a:cubicBezTo>
                <a:cubicBezTo>
                  <a:pt x="1231971" y="1605330"/>
                  <a:pt x="1235005" y="1608930"/>
                  <a:pt x="1237138" y="1613730"/>
                </a:cubicBezTo>
                <a:cubicBezTo>
                  <a:pt x="1239271" y="1618530"/>
                  <a:pt x="1240737" y="1624529"/>
                  <a:pt x="1241537" y="1631729"/>
                </a:cubicBezTo>
                <a:cubicBezTo>
                  <a:pt x="1242337" y="1638928"/>
                  <a:pt x="1242737" y="1647528"/>
                  <a:pt x="1242737" y="1657527"/>
                </a:cubicBezTo>
                <a:lnTo>
                  <a:pt x="1242737" y="1671726"/>
                </a:lnTo>
                <a:cubicBezTo>
                  <a:pt x="1242737" y="1682259"/>
                  <a:pt x="1242371" y="1691225"/>
                  <a:pt x="1241637" y="1698625"/>
                </a:cubicBezTo>
                <a:cubicBezTo>
                  <a:pt x="1240904" y="1706024"/>
                  <a:pt x="1239437" y="1712057"/>
                  <a:pt x="1237238" y="1716724"/>
                </a:cubicBezTo>
                <a:cubicBezTo>
                  <a:pt x="1235038" y="1721390"/>
                  <a:pt x="1232005" y="1724790"/>
                  <a:pt x="1228138" y="1726923"/>
                </a:cubicBezTo>
                <a:cubicBezTo>
                  <a:pt x="1224272" y="1729056"/>
                  <a:pt x="1219205" y="1730123"/>
                  <a:pt x="1212939" y="1730123"/>
                </a:cubicBezTo>
                <a:cubicBezTo>
                  <a:pt x="1204940" y="1730123"/>
                  <a:pt x="1198573" y="1728190"/>
                  <a:pt x="1193840" y="1724323"/>
                </a:cubicBezTo>
                <a:cubicBezTo>
                  <a:pt x="1191474" y="1722390"/>
                  <a:pt x="1189432" y="1720057"/>
                  <a:pt x="1187716" y="1717324"/>
                </a:cubicBezTo>
                <a:lnTo>
                  <a:pt x="1186141" y="1713778"/>
                </a:lnTo>
                <a:lnTo>
                  <a:pt x="1186141" y="1617410"/>
                </a:lnTo>
                <a:lnTo>
                  <a:pt x="1188241" y="1612230"/>
                </a:lnTo>
                <a:cubicBezTo>
                  <a:pt x="1190974" y="1608030"/>
                  <a:pt x="1194274" y="1604830"/>
                  <a:pt x="1198140" y="1602631"/>
                </a:cubicBezTo>
                <a:cubicBezTo>
                  <a:pt x="1202006" y="1600431"/>
                  <a:pt x="1206806" y="1599331"/>
                  <a:pt x="1212539" y="1599331"/>
                </a:cubicBezTo>
                <a:close/>
                <a:moveTo>
                  <a:pt x="2316039" y="1599131"/>
                </a:moveTo>
                <a:cubicBezTo>
                  <a:pt x="2322705" y="1599131"/>
                  <a:pt x="2328038" y="1600597"/>
                  <a:pt x="2332038" y="1603531"/>
                </a:cubicBezTo>
                <a:cubicBezTo>
                  <a:pt x="2336038" y="1606464"/>
                  <a:pt x="2338971" y="1610897"/>
                  <a:pt x="2340838" y="1616830"/>
                </a:cubicBezTo>
                <a:cubicBezTo>
                  <a:pt x="2342704" y="1622763"/>
                  <a:pt x="2343637" y="1630129"/>
                  <a:pt x="2343637" y="1638928"/>
                </a:cubicBezTo>
                <a:lnTo>
                  <a:pt x="2343637" y="1643928"/>
                </a:lnTo>
                <a:lnTo>
                  <a:pt x="2286491" y="1643928"/>
                </a:lnTo>
                <a:lnTo>
                  <a:pt x="2287641" y="1631829"/>
                </a:lnTo>
                <a:cubicBezTo>
                  <a:pt x="2288707" y="1624163"/>
                  <a:pt x="2290374" y="1617930"/>
                  <a:pt x="2292641" y="1613130"/>
                </a:cubicBezTo>
                <a:cubicBezTo>
                  <a:pt x="2294907" y="1608330"/>
                  <a:pt x="2297974" y="1604797"/>
                  <a:pt x="2301840" y="1602531"/>
                </a:cubicBezTo>
                <a:cubicBezTo>
                  <a:pt x="2305706" y="1600264"/>
                  <a:pt x="2310439" y="1599131"/>
                  <a:pt x="2316039" y="1599131"/>
                </a:cubicBezTo>
                <a:close/>
                <a:moveTo>
                  <a:pt x="1515939" y="1599131"/>
                </a:moveTo>
                <a:cubicBezTo>
                  <a:pt x="1522605" y="1599131"/>
                  <a:pt x="1527938" y="1600597"/>
                  <a:pt x="1531938" y="1603531"/>
                </a:cubicBezTo>
                <a:cubicBezTo>
                  <a:pt x="1535938" y="1606464"/>
                  <a:pt x="1538871" y="1610897"/>
                  <a:pt x="1540738" y="1616830"/>
                </a:cubicBezTo>
                <a:cubicBezTo>
                  <a:pt x="1542604" y="1622763"/>
                  <a:pt x="1543538" y="1630129"/>
                  <a:pt x="1543538" y="1638928"/>
                </a:cubicBezTo>
                <a:lnTo>
                  <a:pt x="1543538" y="1643928"/>
                </a:lnTo>
                <a:lnTo>
                  <a:pt x="1486391" y="1643928"/>
                </a:lnTo>
                <a:lnTo>
                  <a:pt x="1487541" y="1631829"/>
                </a:lnTo>
                <a:cubicBezTo>
                  <a:pt x="1488607" y="1624163"/>
                  <a:pt x="1490274" y="1617930"/>
                  <a:pt x="1492541" y="1613130"/>
                </a:cubicBezTo>
                <a:cubicBezTo>
                  <a:pt x="1494807" y="1608330"/>
                  <a:pt x="1497874" y="1604797"/>
                  <a:pt x="1501740" y="1602531"/>
                </a:cubicBezTo>
                <a:cubicBezTo>
                  <a:pt x="1505606" y="1600264"/>
                  <a:pt x="1510340" y="1599131"/>
                  <a:pt x="1515939" y="1599131"/>
                </a:cubicBezTo>
                <a:close/>
                <a:moveTo>
                  <a:pt x="2038670" y="1556533"/>
                </a:moveTo>
                <a:lnTo>
                  <a:pt x="2098066" y="1772920"/>
                </a:lnTo>
                <a:lnTo>
                  <a:pt x="2116665" y="1772920"/>
                </a:lnTo>
                <a:lnTo>
                  <a:pt x="2133264" y="1772920"/>
                </a:lnTo>
                <a:lnTo>
                  <a:pt x="2151663" y="1772920"/>
                </a:lnTo>
                <a:lnTo>
                  <a:pt x="2211060" y="1556533"/>
                </a:lnTo>
                <a:lnTo>
                  <a:pt x="2152663" y="1556533"/>
                </a:lnTo>
                <a:lnTo>
                  <a:pt x="2125186" y="1693290"/>
                </a:lnTo>
                <a:lnTo>
                  <a:pt x="2097266" y="1556533"/>
                </a:lnTo>
                <a:close/>
                <a:moveTo>
                  <a:pt x="1951894" y="1556533"/>
                </a:moveTo>
                <a:lnTo>
                  <a:pt x="1951894" y="1772920"/>
                </a:lnTo>
                <a:lnTo>
                  <a:pt x="2008091" y="1772920"/>
                </a:lnTo>
                <a:lnTo>
                  <a:pt x="2008091" y="1556533"/>
                </a:lnTo>
                <a:close/>
                <a:moveTo>
                  <a:pt x="1332769" y="1556533"/>
                </a:moveTo>
                <a:lnTo>
                  <a:pt x="1332769" y="1784919"/>
                </a:lnTo>
                <a:cubicBezTo>
                  <a:pt x="1332769" y="1791452"/>
                  <a:pt x="1332069" y="1796785"/>
                  <a:pt x="1330669" y="1800919"/>
                </a:cubicBezTo>
                <a:cubicBezTo>
                  <a:pt x="1329269" y="1805052"/>
                  <a:pt x="1327169" y="1808085"/>
                  <a:pt x="1324370" y="1810018"/>
                </a:cubicBezTo>
                <a:cubicBezTo>
                  <a:pt x="1321570" y="1811951"/>
                  <a:pt x="1318037" y="1812918"/>
                  <a:pt x="1313770" y="1812918"/>
                </a:cubicBezTo>
                <a:cubicBezTo>
                  <a:pt x="1311370" y="1812918"/>
                  <a:pt x="1308937" y="1812784"/>
                  <a:pt x="1306471" y="1812518"/>
                </a:cubicBezTo>
                <a:cubicBezTo>
                  <a:pt x="1304004" y="1812251"/>
                  <a:pt x="1301438" y="1811851"/>
                  <a:pt x="1298771" y="1811318"/>
                </a:cubicBezTo>
                <a:lnTo>
                  <a:pt x="1298571" y="1856915"/>
                </a:lnTo>
                <a:cubicBezTo>
                  <a:pt x="1302971" y="1858115"/>
                  <a:pt x="1307304" y="1858982"/>
                  <a:pt x="1311570" y="1859515"/>
                </a:cubicBezTo>
                <a:cubicBezTo>
                  <a:pt x="1315837" y="1860048"/>
                  <a:pt x="1320170" y="1860315"/>
                  <a:pt x="1324569" y="1860315"/>
                </a:cubicBezTo>
                <a:cubicBezTo>
                  <a:pt x="1338169" y="1860315"/>
                  <a:pt x="1349768" y="1857415"/>
                  <a:pt x="1359368" y="1851615"/>
                </a:cubicBezTo>
                <a:cubicBezTo>
                  <a:pt x="1368967" y="1845816"/>
                  <a:pt x="1376333" y="1837316"/>
                  <a:pt x="1381466" y="1826117"/>
                </a:cubicBezTo>
                <a:cubicBezTo>
                  <a:pt x="1386599" y="1814918"/>
                  <a:pt x="1389166" y="1801185"/>
                  <a:pt x="1389166" y="1784919"/>
                </a:cubicBezTo>
                <a:lnTo>
                  <a:pt x="1389166" y="1556533"/>
                </a:lnTo>
                <a:close/>
                <a:moveTo>
                  <a:pt x="2316439" y="1552534"/>
                </a:moveTo>
                <a:cubicBezTo>
                  <a:pt x="2302840" y="1552534"/>
                  <a:pt x="2290674" y="1554767"/>
                  <a:pt x="2279941" y="1559233"/>
                </a:cubicBezTo>
                <a:cubicBezTo>
                  <a:pt x="2269209" y="1563700"/>
                  <a:pt x="2260176" y="1570466"/>
                  <a:pt x="2252843" y="1579532"/>
                </a:cubicBezTo>
                <a:cubicBezTo>
                  <a:pt x="2245510" y="1588598"/>
                  <a:pt x="2239844" y="1599764"/>
                  <a:pt x="2235844" y="1613030"/>
                </a:cubicBezTo>
                <a:cubicBezTo>
                  <a:pt x="2231844" y="1626296"/>
                  <a:pt x="2229844" y="1641728"/>
                  <a:pt x="2229844" y="1659327"/>
                </a:cubicBezTo>
                <a:lnTo>
                  <a:pt x="2229844" y="1677126"/>
                </a:lnTo>
                <a:cubicBezTo>
                  <a:pt x="2229844" y="1692858"/>
                  <a:pt x="2231911" y="1706858"/>
                  <a:pt x="2236044" y="1719124"/>
                </a:cubicBezTo>
                <a:cubicBezTo>
                  <a:pt x="2240177" y="1731389"/>
                  <a:pt x="2246177" y="1741822"/>
                  <a:pt x="2254043" y="1750422"/>
                </a:cubicBezTo>
                <a:cubicBezTo>
                  <a:pt x="2261909" y="1759021"/>
                  <a:pt x="2271542" y="1765587"/>
                  <a:pt x="2282941" y="1770120"/>
                </a:cubicBezTo>
                <a:cubicBezTo>
                  <a:pt x="2294340" y="1774653"/>
                  <a:pt x="2307440" y="1776920"/>
                  <a:pt x="2322239" y="1776920"/>
                </a:cubicBezTo>
                <a:cubicBezTo>
                  <a:pt x="2334638" y="1776920"/>
                  <a:pt x="2345571" y="1775320"/>
                  <a:pt x="2355037" y="1772120"/>
                </a:cubicBezTo>
                <a:cubicBezTo>
                  <a:pt x="2364503" y="1768920"/>
                  <a:pt x="2372636" y="1764787"/>
                  <a:pt x="2379435" y="1759721"/>
                </a:cubicBezTo>
                <a:cubicBezTo>
                  <a:pt x="2386235" y="1754655"/>
                  <a:pt x="2391568" y="1749588"/>
                  <a:pt x="2395434" y="1744522"/>
                </a:cubicBezTo>
                <a:lnTo>
                  <a:pt x="2373036" y="1710524"/>
                </a:lnTo>
                <a:cubicBezTo>
                  <a:pt x="2367436" y="1716657"/>
                  <a:pt x="2360670" y="1721490"/>
                  <a:pt x="2352737" y="1725023"/>
                </a:cubicBezTo>
                <a:cubicBezTo>
                  <a:pt x="2344804" y="1728556"/>
                  <a:pt x="2335905" y="1730323"/>
                  <a:pt x="2326039" y="1730323"/>
                </a:cubicBezTo>
                <a:cubicBezTo>
                  <a:pt x="2319506" y="1730323"/>
                  <a:pt x="2313773" y="1729423"/>
                  <a:pt x="2308840" y="1727623"/>
                </a:cubicBezTo>
                <a:cubicBezTo>
                  <a:pt x="2303906" y="1725823"/>
                  <a:pt x="2299740" y="1722823"/>
                  <a:pt x="2296340" y="1718624"/>
                </a:cubicBezTo>
                <a:cubicBezTo>
                  <a:pt x="2292940" y="1714424"/>
                  <a:pt x="2290374" y="1708957"/>
                  <a:pt x="2288641" y="1702225"/>
                </a:cubicBezTo>
                <a:cubicBezTo>
                  <a:pt x="2287774" y="1698858"/>
                  <a:pt x="2287124" y="1695083"/>
                  <a:pt x="2286691" y="1690900"/>
                </a:cubicBezTo>
                <a:lnTo>
                  <a:pt x="2286333" y="1683326"/>
                </a:lnTo>
                <a:lnTo>
                  <a:pt x="2398634" y="1683326"/>
                </a:lnTo>
                <a:lnTo>
                  <a:pt x="2398634" y="1657727"/>
                </a:lnTo>
                <a:cubicBezTo>
                  <a:pt x="2398634" y="1640395"/>
                  <a:pt x="2396901" y="1625196"/>
                  <a:pt x="2393434" y="1612130"/>
                </a:cubicBezTo>
                <a:cubicBezTo>
                  <a:pt x="2389968" y="1599064"/>
                  <a:pt x="2384835" y="1588098"/>
                  <a:pt x="2378035" y="1579232"/>
                </a:cubicBezTo>
                <a:cubicBezTo>
                  <a:pt x="2371236" y="1570366"/>
                  <a:pt x="2362670" y="1563700"/>
                  <a:pt x="2352337" y="1559233"/>
                </a:cubicBezTo>
                <a:cubicBezTo>
                  <a:pt x="2342004" y="1554767"/>
                  <a:pt x="2330038" y="1552534"/>
                  <a:pt x="2316439" y="1552534"/>
                </a:cubicBezTo>
                <a:close/>
                <a:moveTo>
                  <a:pt x="1713964" y="1552534"/>
                </a:moveTo>
                <a:cubicBezTo>
                  <a:pt x="1699432" y="1552534"/>
                  <a:pt x="1686799" y="1554867"/>
                  <a:pt x="1676067" y="1559533"/>
                </a:cubicBezTo>
                <a:cubicBezTo>
                  <a:pt x="1665334" y="1564200"/>
                  <a:pt x="1656468" y="1570999"/>
                  <a:pt x="1649468" y="1579932"/>
                </a:cubicBezTo>
                <a:cubicBezTo>
                  <a:pt x="1642469" y="1588865"/>
                  <a:pt x="1637202" y="1599797"/>
                  <a:pt x="1633669" y="1612730"/>
                </a:cubicBezTo>
                <a:cubicBezTo>
                  <a:pt x="1630136" y="1625662"/>
                  <a:pt x="1628370" y="1640328"/>
                  <a:pt x="1628370" y="1656727"/>
                </a:cubicBezTo>
                <a:lnTo>
                  <a:pt x="1628370" y="1672526"/>
                </a:lnTo>
                <a:cubicBezTo>
                  <a:pt x="1628370" y="1689192"/>
                  <a:pt x="1630136" y="1703958"/>
                  <a:pt x="1633669" y="1716824"/>
                </a:cubicBezTo>
                <a:cubicBezTo>
                  <a:pt x="1637202" y="1729689"/>
                  <a:pt x="1642469" y="1740589"/>
                  <a:pt x="1649468" y="1749522"/>
                </a:cubicBezTo>
                <a:cubicBezTo>
                  <a:pt x="1656468" y="1758454"/>
                  <a:pt x="1665367" y="1765254"/>
                  <a:pt x="1676167" y="1769920"/>
                </a:cubicBezTo>
                <a:cubicBezTo>
                  <a:pt x="1686966" y="1774587"/>
                  <a:pt x="1699632" y="1776920"/>
                  <a:pt x="1714165" y="1776920"/>
                </a:cubicBezTo>
                <a:cubicBezTo>
                  <a:pt x="1728697" y="1776920"/>
                  <a:pt x="1741729" y="1773753"/>
                  <a:pt x="1753262" y="1767421"/>
                </a:cubicBezTo>
                <a:cubicBezTo>
                  <a:pt x="1764794" y="1761088"/>
                  <a:pt x="1773994" y="1752021"/>
                  <a:pt x="1780860" y="1740222"/>
                </a:cubicBezTo>
                <a:cubicBezTo>
                  <a:pt x="1787726" y="1728423"/>
                  <a:pt x="1791160" y="1714390"/>
                  <a:pt x="1791160" y="1698125"/>
                </a:cubicBezTo>
                <a:lnTo>
                  <a:pt x="1738563" y="1698125"/>
                </a:lnTo>
                <a:cubicBezTo>
                  <a:pt x="1738429" y="1705724"/>
                  <a:pt x="1737363" y="1711924"/>
                  <a:pt x="1735363" y="1716724"/>
                </a:cubicBezTo>
                <a:cubicBezTo>
                  <a:pt x="1733363" y="1721523"/>
                  <a:pt x="1730463" y="1724990"/>
                  <a:pt x="1726664" y="1727123"/>
                </a:cubicBezTo>
                <a:cubicBezTo>
                  <a:pt x="1722864" y="1729256"/>
                  <a:pt x="1718364" y="1730323"/>
                  <a:pt x="1713165" y="1730323"/>
                </a:cubicBezTo>
                <a:cubicBezTo>
                  <a:pt x="1706632" y="1730323"/>
                  <a:pt x="1701465" y="1729123"/>
                  <a:pt x="1697665" y="1726723"/>
                </a:cubicBezTo>
                <a:cubicBezTo>
                  <a:pt x="1693866" y="1724323"/>
                  <a:pt x="1690999" y="1720690"/>
                  <a:pt x="1689066" y="1715824"/>
                </a:cubicBezTo>
                <a:cubicBezTo>
                  <a:pt x="1687133" y="1710957"/>
                  <a:pt x="1685866" y="1704958"/>
                  <a:pt x="1685266" y="1697825"/>
                </a:cubicBezTo>
                <a:cubicBezTo>
                  <a:pt x="1684666" y="1690692"/>
                  <a:pt x="1684366" y="1682259"/>
                  <a:pt x="1684366" y="1672526"/>
                </a:cubicBezTo>
                <a:lnTo>
                  <a:pt x="1684366" y="1656727"/>
                </a:lnTo>
                <a:cubicBezTo>
                  <a:pt x="1684366" y="1647661"/>
                  <a:pt x="1684699" y="1639528"/>
                  <a:pt x="1685366" y="1632329"/>
                </a:cubicBezTo>
                <a:cubicBezTo>
                  <a:pt x="1686033" y="1625129"/>
                  <a:pt x="1687333" y="1619096"/>
                  <a:pt x="1689266" y="1614230"/>
                </a:cubicBezTo>
                <a:cubicBezTo>
                  <a:pt x="1691199" y="1609363"/>
                  <a:pt x="1694066" y="1605630"/>
                  <a:pt x="1697866" y="1603031"/>
                </a:cubicBezTo>
                <a:cubicBezTo>
                  <a:pt x="1701665" y="1600431"/>
                  <a:pt x="1706698" y="1599131"/>
                  <a:pt x="1712964" y="1599131"/>
                </a:cubicBezTo>
                <a:cubicBezTo>
                  <a:pt x="1718964" y="1599131"/>
                  <a:pt x="1723797" y="1600631"/>
                  <a:pt x="1727464" y="1603631"/>
                </a:cubicBezTo>
                <a:cubicBezTo>
                  <a:pt x="1731130" y="1606630"/>
                  <a:pt x="1733863" y="1610897"/>
                  <a:pt x="1735663" y="1616430"/>
                </a:cubicBezTo>
                <a:cubicBezTo>
                  <a:pt x="1737463" y="1621963"/>
                  <a:pt x="1738429" y="1628862"/>
                  <a:pt x="1738563" y="1637129"/>
                </a:cubicBezTo>
                <a:lnTo>
                  <a:pt x="1791160" y="1637129"/>
                </a:lnTo>
                <a:cubicBezTo>
                  <a:pt x="1791160" y="1618730"/>
                  <a:pt x="1787927" y="1603264"/>
                  <a:pt x="1781460" y="1590731"/>
                </a:cubicBezTo>
                <a:cubicBezTo>
                  <a:pt x="1774994" y="1578199"/>
                  <a:pt x="1766028" y="1568699"/>
                  <a:pt x="1754562" y="1562233"/>
                </a:cubicBezTo>
                <a:cubicBezTo>
                  <a:pt x="1743096" y="1555767"/>
                  <a:pt x="1729563" y="1552534"/>
                  <a:pt x="1713964" y="1552534"/>
                </a:cubicBezTo>
                <a:close/>
                <a:moveTo>
                  <a:pt x="1516339" y="1552534"/>
                </a:moveTo>
                <a:cubicBezTo>
                  <a:pt x="1502740" y="1552534"/>
                  <a:pt x="1490574" y="1554767"/>
                  <a:pt x="1479841" y="1559233"/>
                </a:cubicBezTo>
                <a:cubicBezTo>
                  <a:pt x="1469109" y="1563700"/>
                  <a:pt x="1460076" y="1570466"/>
                  <a:pt x="1452743" y="1579532"/>
                </a:cubicBezTo>
                <a:cubicBezTo>
                  <a:pt x="1445410" y="1588598"/>
                  <a:pt x="1439744" y="1599764"/>
                  <a:pt x="1435744" y="1613030"/>
                </a:cubicBezTo>
                <a:cubicBezTo>
                  <a:pt x="1431744" y="1626296"/>
                  <a:pt x="1429744" y="1641728"/>
                  <a:pt x="1429744" y="1659327"/>
                </a:cubicBezTo>
                <a:lnTo>
                  <a:pt x="1429744" y="1677126"/>
                </a:lnTo>
                <a:cubicBezTo>
                  <a:pt x="1429744" y="1692858"/>
                  <a:pt x="1431811" y="1706858"/>
                  <a:pt x="1435944" y="1719124"/>
                </a:cubicBezTo>
                <a:cubicBezTo>
                  <a:pt x="1440077" y="1731389"/>
                  <a:pt x="1446077" y="1741822"/>
                  <a:pt x="1453943" y="1750422"/>
                </a:cubicBezTo>
                <a:cubicBezTo>
                  <a:pt x="1461809" y="1759021"/>
                  <a:pt x="1471442" y="1765587"/>
                  <a:pt x="1482841" y="1770120"/>
                </a:cubicBezTo>
                <a:cubicBezTo>
                  <a:pt x="1494240" y="1774653"/>
                  <a:pt x="1507340" y="1776920"/>
                  <a:pt x="1522139" y="1776920"/>
                </a:cubicBezTo>
                <a:cubicBezTo>
                  <a:pt x="1534538" y="1776920"/>
                  <a:pt x="1545471" y="1775320"/>
                  <a:pt x="1554937" y="1772120"/>
                </a:cubicBezTo>
                <a:cubicBezTo>
                  <a:pt x="1564403" y="1768920"/>
                  <a:pt x="1572536" y="1764787"/>
                  <a:pt x="1579335" y="1759721"/>
                </a:cubicBezTo>
                <a:cubicBezTo>
                  <a:pt x="1586135" y="1754655"/>
                  <a:pt x="1591468" y="1749588"/>
                  <a:pt x="1595334" y="1744522"/>
                </a:cubicBezTo>
                <a:lnTo>
                  <a:pt x="1572936" y="1710524"/>
                </a:lnTo>
                <a:cubicBezTo>
                  <a:pt x="1567336" y="1716657"/>
                  <a:pt x="1560570" y="1721490"/>
                  <a:pt x="1552637" y="1725023"/>
                </a:cubicBezTo>
                <a:cubicBezTo>
                  <a:pt x="1544704" y="1728556"/>
                  <a:pt x="1535805" y="1730323"/>
                  <a:pt x="1525939" y="1730323"/>
                </a:cubicBezTo>
                <a:cubicBezTo>
                  <a:pt x="1519406" y="1730323"/>
                  <a:pt x="1513673" y="1729423"/>
                  <a:pt x="1508740" y="1727623"/>
                </a:cubicBezTo>
                <a:cubicBezTo>
                  <a:pt x="1503807" y="1725823"/>
                  <a:pt x="1499640" y="1722823"/>
                  <a:pt x="1496240" y="1718624"/>
                </a:cubicBezTo>
                <a:cubicBezTo>
                  <a:pt x="1492841" y="1714424"/>
                  <a:pt x="1490274" y="1708957"/>
                  <a:pt x="1488541" y="1702225"/>
                </a:cubicBezTo>
                <a:cubicBezTo>
                  <a:pt x="1487674" y="1698858"/>
                  <a:pt x="1487024" y="1695083"/>
                  <a:pt x="1486591" y="1690900"/>
                </a:cubicBezTo>
                <a:lnTo>
                  <a:pt x="1486233" y="1683326"/>
                </a:lnTo>
                <a:lnTo>
                  <a:pt x="1598534" y="1683326"/>
                </a:lnTo>
                <a:lnTo>
                  <a:pt x="1598534" y="1657727"/>
                </a:lnTo>
                <a:cubicBezTo>
                  <a:pt x="1598534" y="1640395"/>
                  <a:pt x="1596801" y="1625196"/>
                  <a:pt x="1593334" y="1612130"/>
                </a:cubicBezTo>
                <a:cubicBezTo>
                  <a:pt x="1589868" y="1599064"/>
                  <a:pt x="1584735" y="1588098"/>
                  <a:pt x="1577935" y="1579232"/>
                </a:cubicBezTo>
                <a:cubicBezTo>
                  <a:pt x="1571136" y="1570366"/>
                  <a:pt x="1562570" y="1563700"/>
                  <a:pt x="1552237" y="1559233"/>
                </a:cubicBezTo>
                <a:cubicBezTo>
                  <a:pt x="1541904" y="1554767"/>
                  <a:pt x="1529938" y="1552534"/>
                  <a:pt x="1516339" y="1552534"/>
                </a:cubicBezTo>
                <a:close/>
                <a:moveTo>
                  <a:pt x="985088" y="1526535"/>
                </a:moveTo>
                <a:cubicBezTo>
                  <a:pt x="992688" y="1526535"/>
                  <a:pt x="999354" y="1528002"/>
                  <a:pt x="1005087" y="1530935"/>
                </a:cubicBezTo>
                <a:cubicBezTo>
                  <a:pt x="1010820" y="1533868"/>
                  <a:pt x="1015686" y="1538468"/>
                  <a:pt x="1019686" y="1544734"/>
                </a:cubicBezTo>
                <a:cubicBezTo>
                  <a:pt x="1023686" y="1551000"/>
                  <a:pt x="1026686" y="1559033"/>
                  <a:pt x="1028686" y="1568833"/>
                </a:cubicBezTo>
                <a:cubicBezTo>
                  <a:pt x="1030685" y="1578632"/>
                  <a:pt x="1031685" y="1590465"/>
                  <a:pt x="1031685" y="1604331"/>
                </a:cubicBezTo>
                <a:lnTo>
                  <a:pt x="1031685" y="1653328"/>
                </a:lnTo>
                <a:cubicBezTo>
                  <a:pt x="1031685" y="1666660"/>
                  <a:pt x="1030685" y="1678059"/>
                  <a:pt x="1028686" y="1687525"/>
                </a:cubicBezTo>
                <a:cubicBezTo>
                  <a:pt x="1026686" y="1696991"/>
                  <a:pt x="1023752" y="1704724"/>
                  <a:pt x="1019886" y="1710724"/>
                </a:cubicBezTo>
                <a:cubicBezTo>
                  <a:pt x="1016020" y="1716724"/>
                  <a:pt x="1011186" y="1721157"/>
                  <a:pt x="1005387" y="1724023"/>
                </a:cubicBezTo>
                <a:cubicBezTo>
                  <a:pt x="999587" y="1726890"/>
                  <a:pt x="992954" y="1728323"/>
                  <a:pt x="985488" y="1728323"/>
                </a:cubicBezTo>
                <a:cubicBezTo>
                  <a:pt x="977888" y="1728323"/>
                  <a:pt x="971189" y="1726890"/>
                  <a:pt x="965389" y="1724023"/>
                </a:cubicBezTo>
                <a:cubicBezTo>
                  <a:pt x="959590" y="1721157"/>
                  <a:pt x="954690" y="1716724"/>
                  <a:pt x="950690" y="1710724"/>
                </a:cubicBezTo>
                <a:cubicBezTo>
                  <a:pt x="946690" y="1704724"/>
                  <a:pt x="943691" y="1696991"/>
                  <a:pt x="941691" y="1687525"/>
                </a:cubicBezTo>
                <a:cubicBezTo>
                  <a:pt x="939691" y="1678059"/>
                  <a:pt x="938691" y="1666660"/>
                  <a:pt x="938691" y="1653328"/>
                </a:cubicBezTo>
                <a:lnTo>
                  <a:pt x="938691" y="1604331"/>
                </a:lnTo>
                <a:cubicBezTo>
                  <a:pt x="938691" y="1590465"/>
                  <a:pt x="939657" y="1578632"/>
                  <a:pt x="941591" y="1568833"/>
                </a:cubicBezTo>
                <a:cubicBezTo>
                  <a:pt x="943524" y="1559033"/>
                  <a:pt x="946457" y="1551000"/>
                  <a:pt x="950390" y="1544734"/>
                </a:cubicBezTo>
                <a:cubicBezTo>
                  <a:pt x="954323" y="1538468"/>
                  <a:pt x="959190" y="1533868"/>
                  <a:pt x="964989" y="1530935"/>
                </a:cubicBezTo>
                <a:cubicBezTo>
                  <a:pt x="970789" y="1528002"/>
                  <a:pt x="977488" y="1526535"/>
                  <a:pt x="985088" y="1526535"/>
                </a:cubicBezTo>
                <a:close/>
                <a:moveTo>
                  <a:pt x="1834869" y="1503137"/>
                </a:moveTo>
                <a:lnTo>
                  <a:pt x="1834869" y="1556533"/>
                </a:lnTo>
                <a:lnTo>
                  <a:pt x="1809470" y="1556533"/>
                </a:lnTo>
                <a:lnTo>
                  <a:pt x="1809470" y="1598731"/>
                </a:lnTo>
                <a:lnTo>
                  <a:pt x="1834869" y="1598731"/>
                </a:lnTo>
                <a:lnTo>
                  <a:pt x="1834869" y="1712924"/>
                </a:lnTo>
                <a:cubicBezTo>
                  <a:pt x="1834869" y="1728256"/>
                  <a:pt x="1837135" y="1740622"/>
                  <a:pt x="1841668" y="1750022"/>
                </a:cubicBezTo>
                <a:cubicBezTo>
                  <a:pt x="1846201" y="1759421"/>
                  <a:pt x="1852567" y="1766254"/>
                  <a:pt x="1860767" y="1770520"/>
                </a:cubicBezTo>
                <a:cubicBezTo>
                  <a:pt x="1868967" y="1774787"/>
                  <a:pt x="1878666" y="1776920"/>
                  <a:pt x="1889865" y="1776920"/>
                </a:cubicBezTo>
                <a:cubicBezTo>
                  <a:pt x="1896531" y="1776920"/>
                  <a:pt x="1902298" y="1776453"/>
                  <a:pt x="1907164" y="1775520"/>
                </a:cubicBezTo>
                <a:cubicBezTo>
                  <a:pt x="1912031" y="1774587"/>
                  <a:pt x="1916664" y="1773253"/>
                  <a:pt x="1921064" y="1771520"/>
                </a:cubicBezTo>
                <a:lnTo>
                  <a:pt x="1921064" y="1727723"/>
                </a:lnTo>
                <a:cubicBezTo>
                  <a:pt x="1919863" y="1728123"/>
                  <a:pt x="1918064" y="1728489"/>
                  <a:pt x="1915664" y="1728823"/>
                </a:cubicBezTo>
                <a:cubicBezTo>
                  <a:pt x="1913264" y="1729156"/>
                  <a:pt x="1910664" y="1729323"/>
                  <a:pt x="1907864" y="1729323"/>
                </a:cubicBezTo>
                <a:cubicBezTo>
                  <a:pt x="1903731" y="1729323"/>
                  <a:pt x="1900431" y="1728689"/>
                  <a:pt x="1897965" y="1727423"/>
                </a:cubicBezTo>
                <a:cubicBezTo>
                  <a:pt x="1895498" y="1726156"/>
                  <a:pt x="1893665" y="1723923"/>
                  <a:pt x="1892465" y="1720723"/>
                </a:cubicBezTo>
                <a:cubicBezTo>
                  <a:pt x="1891265" y="1717524"/>
                  <a:pt x="1890665" y="1712924"/>
                  <a:pt x="1890665" y="1706924"/>
                </a:cubicBezTo>
                <a:lnTo>
                  <a:pt x="1890665" y="1598731"/>
                </a:lnTo>
                <a:lnTo>
                  <a:pt x="1919863" y="1598731"/>
                </a:lnTo>
                <a:lnTo>
                  <a:pt x="1919863" y="1556533"/>
                </a:lnTo>
                <a:lnTo>
                  <a:pt x="1890665" y="1556533"/>
                </a:lnTo>
                <a:lnTo>
                  <a:pt x="1890665" y="1503137"/>
                </a:lnTo>
                <a:close/>
                <a:moveTo>
                  <a:pt x="985088" y="1477738"/>
                </a:moveTo>
                <a:cubicBezTo>
                  <a:pt x="969489" y="1477738"/>
                  <a:pt x="955290" y="1480438"/>
                  <a:pt x="942491" y="1485838"/>
                </a:cubicBezTo>
                <a:cubicBezTo>
                  <a:pt x="929691" y="1491237"/>
                  <a:pt x="918625" y="1499237"/>
                  <a:pt x="909293" y="1509836"/>
                </a:cubicBezTo>
                <a:cubicBezTo>
                  <a:pt x="899960" y="1520436"/>
                  <a:pt x="892827" y="1533635"/>
                  <a:pt x="887894" y="1549434"/>
                </a:cubicBezTo>
                <a:cubicBezTo>
                  <a:pt x="882961" y="1565233"/>
                  <a:pt x="880494" y="1583665"/>
                  <a:pt x="880494" y="1604730"/>
                </a:cubicBezTo>
                <a:lnTo>
                  <a:pt x="880494" y="1653328"/>
                </a:lnTo>
                <a:cubicBezTo>
                  <a:pt x="880494" y="1673860"/>
                  <a:pt x="883028" y="1691825"/>
                  <a:pt x="888094" y="1707224"/>
                </a:cubicBezTo>
                <a:cubicBezTo>
                  <a:pt x="893160" y="1722623"/>
                  <a:pt x="900327" y="1735489"/>
                  <a:pt x="909593" y="1745822"/>
                </a:cubicBezTo>
                <a:cubicBezTo>
                  <a:pt x="918859" y="1756155"/>
                  <a:pt x="929925" y="1763921"/>
                  <a:pt x="942791" y="1769120"/>
                </a:cubicBezTo>
                <a:cubicBezTo>
                  <a:pt x="955657" y="1774320"/>
                  <a:pt x="969889" y="1776920"/>
                  <a:pt x="985488" y="1776920"/>
                </a:cubicBezTo>
                <a:cubicBezTo>
                  <a:pt x="1001087" y="1776920"/>
                  <a:pt x="1015320" y="1774320"/>
                  <a:pt x="1028185" y="1769120"/>
                </a:cubicBezTo>
                <a:cubicBezTo>
                  <a:pt x="1041051" y="1763921"/>
                  <a:pt x="1052051" y="1756155"/>
                  <a:pt x="1061183" y="1745822"/>
                </a:cubicBezTo>
                <a:cubicBezTo>
                  <a:pt x="1070316" y="1735489"/>
                  <a:pt x="1077382" y="1722623"/>
                  <a:pt x="1082382" y="1707224"/>
                </a:cubicBezTo>
                <a:cubicBezTo>
                  <a:pt x="1087382" y="1691825"/>
                  <a:pt x="1089882" y="1673860"/>
                  <a:pt x="1089882" y="1653328"/>
                </a:cubicBezTo>
                <a:lnTo>
                  <a:pt x="1089882" y="1604730"/>
                </a:lnTo>
                <a:cubicBezTo>
                  <a:pt x="1089882" y="1583665"/>
                  <a:pt x="1087382" y="1565233"/>
                  <a:pt x="1082382" y="1549434"/>
                </a:cubicBezTo>
                <a:cubicBezTo>
                  <a:pt x="1077382" y="1533635"/>
                  <a:pt x="1070216" y="1520436"/>
                  <a:pt x="1060883" y="1509836"/>
                </a:cubicBezTo>
                <a:cubicBezTo>
                  <a:pt x="1051551" y="1499237"/>
                  <a:pt x="1040485" y="1491237"/>
                  <a:pt x="1027685" y="1485838"/>
                </a:cubicBezTo>
                <a:cubicBezTo>
                  <a:pt x="1014886" y="1480438"/>
                  <a:pt x="1000687" y="1477738"/>
                  <a:pt x="985088" y="1477738"/>
                </a:cubicBezTo>
                <a:close/>
                <a:moveTo>
                  <a:pt x="626115" y="1477338"/>
                </a:moveTo>
                <a:cubicBezTo>
                  <a:pt x="611049" y="1477338"/>
                  <a:pt x="597316" y="1480671"/>
                  <a:pt x="584917" y="1487338"/>
                </a:cubicBezTo>
                <a:cubicBezTo>
                  <a:pt x="572518" y="1494004"/>
                  <a:pt x="562652" y="1503270"/>
                  <a:pt x="555319" y="1515136"/>
                </a:cubicBezTo>
                <a:cubicBezTo>
                  <a:pt x="547986" y="1527002"/>
                  <a:pt x="544320" y="1540934"/>
                  <a:pt x="544320" y="1556933"/>
                </a:cubicBezTo>
                <a:lnTo>
                  <a:pt x="600716" y="1556933"/>
                </a:lnTo>
                <a:cubicBezTo>
                  <a:pt x="600716" y="1550134"/>
                  <a:pt x="601949" y="1544301"/>
                  <a:pt x="604416" y="1539434"/>
                </a:cubicBezTo>
                <a:cubicBezTo>
                  <a:pt x="606883" y="1534568"/>
                  <a:pt x="610182" y="1530802"/>
                  <a:pt x="614315" y="1528135"/>
                </a:cubicBezTo>
                <a:cubicBezTo>
                  <a:pt x="618448" y="1525469"/>
                  <a:pt x="622915" y="1524135"/>
                  <a:pt x="627714" y="1524135"/>
                </a:cubicBezTo>
                <a:cubicBezTo>
                  <a:pt x="633981" y="1524135"/>
                  <a:pt x="639181" y="1525735"/>
                  <a:pt x="643314" y="1528935"/>
                </a:cubicBezTo>
                <a:cubicBezTo>
                  <a:pt x="647447" y="1532135"/>
                  <a:pt x="650513" y="1536535"/>
                  <a:pt x="652513" y="1542134"/>
                </a:cubicBezTo>
                <a:cubicBezTo>
                  <a:pt x="654513" y="1547734"/>
                  <a:pt x="655513" y="1554267"/>
                  <a:pt x="655513" y="1561733"/>
                </a:cubicBezTo>
                <a:cubicBezTo>
                  <a:pt x="655513" y="1569733"/>
                  <a:pt x="654446" y="1576732"/>
                  <a:pt x="652313" y="1582732"/>
                </a:cubicBezTo>
                <a:cubicBezTo>
                  <a:pt x="650180" y="1588731"/>
                  <a:pt x="646847" y="1593364"/>
                  <a:pt x="642314" y="1596631"/>
                </a:cubicBezTo>
                <a:cubicBezTo>
                  <a:pt x="637781" y="1599897"/>
                  <a:pt x="631981" y="1601531"/>
                  <a:pt x="624915" y="1601531"/>
                </a:cubicBezTo>
                <a:lnTo>
                  <a:pt x="597716" y="1601531"/>
                </a:lnTo>
                <a:lnTo>
                  <a:pt x="597716" y="1616330"/>
                </a:lnTo>
                <a:lnTo>
                  <a:pt x="597716" y="1633129"/>
                </a:lnTo>
                <a:lnTo>
                  <a:pt x="597716" y="1646928"/>
                </a:lnTo>
                <a:lnTo>
                  <a:pt x="625115" y="1646928"/>
                </a:lnTo>
                <a:cubicBezTo>
                  <a:pt x="632314" y="1646928"/>
                  <a:pt x="638447" y="1648428"/>
                  <a:pt x="643514" y="1651428"/>
                </a:cubicBezTo>
                <a:cubicBezTo>
                  <a:pt x="648580" y="1654427"/>
                  <a:pt x="652446" y="1659094"/>
                  <a:pt x="655113" y="1665427"/>
                </a:cubicBezTo>
                <a:cubicBezTo>
                  <a:pt x="657779" y="1671760"/>
                  <a:pt x="659113" y="1680059"/>
                  <a:pt x="659113" y="1690325"/>
                </a:cubicBezTo>
                <a:cubicBezTo>
                  <a:pt x="659113" y="1698325"/>
                  <a:pt x="657846" y="1705324"/>
                  <a:pt x="655313" y="1711324"/>
                </a:cubicBezTo>
                <a:cubicBezTo>
                  <a:pt x="652780" y="1717324"/>
                  <a:pt x="649113" y="1721990"/>
                  <a:pt x="644314" y="1725323"/>
                </a:cubicBezTo>
                <a:cubicBezTo>
                  <a:pt x="639514" y="1728656"/>
                  <a:pt x="633848" y="1730323"/>
                  <a:pt x="627315" y="1730323"/>
                </a:cubicBezTo>
                <a:cubicBezTo>
                  <a:pt x="621715" y="1730323"/>
                  <a:pt x="616682" y="1728723"/>
                  <a:pt x="612215" y="1725523"/>
                </a:cubicBezTo>
                <a:cubicBezTo>
                  <a:pt x="607749" y="1722323"/>
                  <a:pt x="604249" y="1717890"/>
                  <a:pt x="601716" y="1712224"/>
                </a:cubicBezTo>
                <a:cubicBezTo>
                  <a:pt x="599183" y="1706558"/>
                  <a:pt x="597916" y="1700125"/>
                  <a:pt x="597916" y="1692925"/>
                </a:cubicBezTo>
                <a:lnTo>
                  <a:pt x="541920" y="1692925"/>
                </a:lnTo>
                <a:cubicBezTo>
                  <a:pt x="541920" y="1707324"/>
                  <a:pt x="544253" y="1719790"/>
                  <a:pt x="548919" y="1730323"/>
                </a:cubicBezTo>
                <a:cubicBezTo>
                  <a:pt x="553586" y="1740855"/>
                  <a:pt x="559919" y="1749588"/>
                  <a:pt x="567918" y="1756521"/>
                </a:cubicBezTo>
                <a:cubicBezTo>
                  <a:pt x="575918" y="1763454"/>
                  <a:pt x="584951" y="1768587"/>
                  <a:pt x="595017" y="1771920"/>
                </a:cubicBezTo>
                <a:cubicBezTo>
                  <a:pt x="605083" y="1775253"/>
                  <a:pt x="615382" y="1776920"/>
                  <a:pt x="625915" y="1776920"/>
                </a:cubicBezTo>
                <a:cubicBezTo>
                  <a:pt x="638581" y="1776920"/>
                  <a:pt x="650313" y="1775020"/>
                  <a:pt x="661112" y="1771220"/>
                </a:cubicBezTo>
                <a:cubicBezTo>
                  <a:pt x="671912" y="1767421"/>
                  <a:pt x="681378" y="1761854"/>
                  <a:pt x="689511" y="1754521"/>
                </a:cubicBezTo>
                <a:cubicBezTo>
                  <a:pt x="697644" y="1747188"/>
                  <a:pt x="703977" y="1738189"/>
                  <a:pt x="708510" y="1727523"/>
                </a:cubicBezTo>
                <a:cubicBezTo>
                  <a:pt x="713043" y="1716857"/>
                  <a:pt x="715309" y="1704724"/>
                  <a:pt x="715309" y="1691125"/>
                </a:cubicBezTo>
                <a:cubicBezTo>
                  <a:pt x="715309" y="1680059"/>
                  <a:pt x="713643" y="1669927"/>
                  <a:pt x="710310" y="1660727"/>
                </a:cubicBezTo>
                <a:cubicBezTo>
                  <a:pt x="706976" y="1651528"/>
                  <a:pt x="701943" y="1643595"/>
                  <a:pt x="695210" y="1636929"/>
                </a:cubicBezTo>
                <a:cubicBezTo>
                  <a:pt x="691844" y="1633595"/>
                  <a:pt x="688044" y="1630654"/>
                  <a:pt x="683811" y="1628104"/>
                </a:cubicBezTo>
                <a:lnTo>
                  <a:pt x="673610" y="1623386"/>
                </a:lnTo>
                <a:lnTo>
                  <a:pt x="679836" y="1620055"/>
                </a:lnTo>
                <a:cubicBezTo>
                  <a:pt x="683886" y="1617338"/>
                  <a:pt x="687578" y="1614263"/>
                  <a:pt x="690911" y="1610830"/>
                </a:cubicBezTo>
                <a:cubicBezTo>
                  <a:pt x="697577" y="1603964"/>
                  <a:pt x="702677" y="1596198"/>
                  <a:pt x="706210" y="1587532"/>
                </a:cubicBezTo>
                <a:cubicBezTo>
                  <a:pt x="709743" y="1578865"/>
                  <a:pt x="711509" y="1569866"/>
                  <a:pt x="711509" y="1560533"/>
                </a:cubicBezTo>
                <a:cubicBezTo>
                  <a:pt x="711509" y="1542401"/>
                  <a:pt x="707910" y="1527169"/>
                  <a:pt x="700710" y="1514836"/>
                </a:cubicBezTo>
                <a:cubicBezTo>
                  <a:pt x="693510" y="1502503"/>
                  <a:pt x="683511" y="1493171"/>
                  <a:pt x="670712" y="1486838"/>
                </a:cubicBezTo>
                <a:cubicBezTo>
                  <a:pt x="657913" y="1480505"/>
                  <a:pt x="643047" y="1477338"/>
                  <a:pt x="626115" y="1477338"/>
                </a:cubicBezTo>
                <a:close/>
                <a:moveTo>
                  <a:pt x="1979892" y="1470539"/>
                </a:moveTo>
                <a:cubicBezTo>
                  <a:pt x="1970560" y="1470539"/>
                  <a:pt x="1963127" y="1473372"/>
                  <a:pt x="1957594" y="1479038"/>
                </a:cubicBezTo>
                <a:cubicBezTo>
                  <a:pt x="1952061" y="1484704"/>
                  <a:pt x="1949294" y="1491871"/>
                  <a:pt x="1949294" y="1500537"/>
                </a:cubicBezTo>
                <a:cubicBezTo>
                  <a:pt x="1949294" y="1509070"/>
                  <a:pt x="1952061" y="1516169"/>
                  <a:pt x="1957594" y="1521836"/>
                </a:cubicBezTo>
                <a:cubicBezTo>
                  <a:pt x="1963127" y="1527502"/>
                  <a:pt x="1970626" y="1530335"/>
                  <a:pt x="1980092" y="1530335"/>
                </a:cubicBezTo>
                <a:cubicBezTo>
                  <a:pt x="1989292" y="1530335"/>
                  <a:pt x="1996658" y="1527502"/>
                  <a:pt x="2002191" y="1521836"/>
                </a:cubicBezTo>
                <a:cubicBezTo>
                  <a:pt x="2007724" y="1516169"/>
                  <a:pt x="2010491" y="1509070"/>
                  <a:pt x="2010491" y="1500537"/>
                </a:cubicBezTo>
                <a:cubicBezTo>
                  <a:pt x="2010491" y="1491871"/>
                  <a:pt x="2007757" y="1484704"/>
                  <a:pt x="2002291" y="1479038"/>
                </a:cubicBezTo>
                <a:cubicBezTo>
                  <a:pt x="1996825" y="1473372"/>
                  <a:pt x="1989358" y="1470539"/>
                  <a:pt x="1979892" y="1470539"/>
                </a:cubicBezTo>
                <a:close/>
                <a:moveTo>
                  <a:pt x="1359568" y="1470539"/>
                </a:moveTo>
                <a:cubicBezTo>
                  <a:pt x="1350368" y="1470539"/>
                  <a:pt x="1342968" y="1473372"/>
                  <a:pt x="1337369" y="1479038"/>
                </a:cubicBezTo>
                <a:cubicBezTo>
                  <a:pt x="1331769" y="1484704"/>
                  <a:pt x="1328969" y="1491871"/>
                  <a:pt x="1328969" y="1500537"/>
                </a:cubicBezTo>
                <a:cubicBezTo>
                  <a:pt x="1328969" y="1509070"/>
                  <a:pt x="1331769" y="1516169"/>
                  <a:pt x="1337369" y="1521836"/>
                </a:cubicBezTo>
                <a:cubicBezTo>
                  <a:pt x="1342968" y="1527502"/>
                  <a:pt x="1350368" y="1530335"/>
                  <a:pt x="1359568" y="1530335"/>
                </a:cubicBezTo>
                <a:cubicBezTo>
                  <a:pt x="1368900" y="1530335"/>
                  <a:pt x="1376366" y="1527502"/>
                  <a:pt x="1381966" y="1521836"/>
                </a:cubicBezTo>
                <a:cubicBezTo>
                  <a:pt x="1387566" y="1516169"/>
                  <a:pt x="1390366" y="1509070"/>
                  <a:pt x="1390366" y="1500537"/>
                </a:cubicBezTo>
                <a:cubicBezTo>
                  <a:pt x="1390366" y="1491871"/>
                  <a:pt x="1387566" y="1484704"/>
                  <a:pt x="1381966" y="1479038"/>
                </a:cubicBezTo>
                <a:cubicBezTo>
                  <a:pt x="1376366" y="1473372"/>
                  <a:pt x="1368900" y="1470539"/>
                  <a:pt x="1359568" y="1470539"/>
                </a:cubicBezTo>
                <a:close/>
                <a:moveTo>
                  <a:pt x="1130344" y="1465739"/>
                </a:moveTo>
                <a:lnTo>
                  <a:pt x="1130344" y="1772920"/>
                </a:lnTo>
                <a:lnTo>
                  <a:pt x="1182141" y="1772920"/>
                </a:lnTo>
                <a:lnTo>
                  <a:pt x="1183893" y="1750935"/>
                </a:lnTo>
                <a:lnTo>
                  <a:pt x="1190466" y="1760021"/>
                </a:lnTo>
                <a:cubicBezTo>
                  <a:pt x="1193715" y="1763587"/>
                  <a:pt x="1197273" y="1766654"/>
                  <a:pt x="1201140" y="1769220"/>
                </a:cubicBezTo>
                <a:cubicBezTo>
                  <a:pt x="1208873" y="1774353"/>
                  <a:pt x="1218139" y="1776920"/>
                  <a:pt x="1228938" y="1776920"/>
                </a:cubicBezTo>
                <a:cubicBezTo>
                  <a:pt x="1240938" y="1776920"/>
                  <a:pt x="1251337" y="1774720"/>
                  <a:pt x="1260136" y="1770320"/>
                </a:cubicBezTo>
                <a:cubicBezTo>
                  <a:pt x="1268936" y="1765921"/>
                  <a:pt x="1276169" y="1759321"/>
                  <a:pt x="1281835" y="1750522"/>
                </a:cubicBezTo>
                <a:cubicBezTo>
                  <a:pt x="1287501" y="1741722"/>
                  <a:pt x="1291701" y="1730789"/>
                  <a:pt x="1294434" y="1717724"/>
                </a:cubicBezTo>
                <a:cubicBezTo>
                  <a:pt x="1297167" y="1704658"/>
                  <a:pt x="1298534" y="1689325"/>
                  <a:pt x="1298534" y="1671726"/>
                </a:cubicBezTo>
                <a:lnTo>
                  <a:pt x="1298534" y="1657527"/>
                </a:lnTo>
                <a:cubicBezTo>
                  <a:pt x="1298534" y="1640328"/>
                  <a:pt x="1297167" y="1625163"/>
                  <a:pt x="1294434" y="1612030"/>
                </a:cubicBezTo>
                <a:cubicBezTo>
                  <a:pt x="1291701" y="1598897"/>
                  <a:pt x="1287501" y="1587932"/>
                  <a:pt x="1281835" y="1579132"/>
                </a:cubicBezTo>
                <a:cubicBezTo>
                  <a:pt x="1276169" y="1570333"/>
                  <a:pt x="1268936" y="1563700"/>
                  <a:pt x="1260136" y="1559233"/>
                </a:cubicBezTo>
                <a:cubicBezTo>
                  <a:pt x="1251337" y="1554767"/>
                  <a:pt x="1240804" y="1552534"/>
                  <a:pt x="1228538" y="1552534"/>
                </a:cubicBezTo>
                <a:cubicBezTo>
                  <a:pt x="1217872" y="1552534"/>
                  <a:pt x="1208639" y="1555100"/>
                  <a:pt x="1200840" y="1560233"/>
                </a:cubicBezTo>
                <a:cubicBezTo>
                  <a:pt x="1196940" y="1562800"/>
                  <a:pt x="1193365" y="1565866"/>
                  <a:pt x="1190115" y="1569433"/>
                </a:cubicBezTo>
                <a:lnTo>
                  <a:pt x="1186141" y="1574959"/>
                </a:lnTo>
                <a:lnTo>
                  <a:pt x="1186141" y="1465739"/>
                </a:lnTo>
                <a:close/>
                <a:moveTo>
                  <a:pt x="795867" y="1227549"/>
                </a:moveTo>
                <a:cubicBezTo>
                  <a:pt x="785868" y="1227549"/>
                  <a:pt x="777935" y="1230515"/>
                  <a:pt x="772068" y="1236448"/>
                </a:cubicBezTo>
                <a:cubicBezTo>
                  <a:pt x="766202" y="1242381"/>
                  <a:pt x="763269" y="1249747"/>
                  <a:pt x="763269" y="1258547"/>
                </a:cubicBezTo>
                <a:cubicBezTo>
                  <a:pt x="763269" y="1267346"/>
                  <a:pt x="766202" y="1274679"/>
                  <a:pt x="772068" y="1280546"/>
                </a:cubicBezTo>
                <a:cubicBezTo>
                  <a:pt x="777935" y="1286412"/>
                  <a:pt x="785868" y="1289345"/>
                  <a:pt x="795867" y="1289345"/>
                </a:cubicBezTo>
                <a:cubicBezTo>
                  <a:pt x="805867" y="1289345"/>
                  <a:pt x="813799" y="1286412"/>
                  <a:pt x="819666" y="1280546"/>
                </a:cubicBezTo>
                <a:cubicBezTo>
                  <a:pt x="825532" y="1274679"/>
                  <a:pt x="828465" y="1267346"/>
                  <a:pt x="828465" y="1258547"/>
                </a:cubicBezTo>
                <a:cubicBezTo>
                  <a:pt x="828465" y="1249747"/>
                  <a:pt x="825532" y="1242381"/>
                  <a:pt x="819666" y="1236448"/>
                </a:cubicBezTo>
                <a:cubicBezTo>
                  <a:pt x="813799" y="1230515"/>
                  <a:pt x="805867" y="1227549"/>
                  <a:pt x="795867" y="1227549"/>
                </a:cubicBezTo>
                <a:close/>
                <a:moveTo>
                  <a:pt x="1192889" y="1188551"/>
                </a:moveTo>
                <a:lnTo>
                  <a:pt x="1206488" y="1188551"/>
                </a:lnTo>
                <a:lnTo>
                  <a:pt x="1206488" y="1233840"/>
                </a:lnTo>
                <a:lnTo>
                  <a:pt x="1196489" y="1242948"/>
                </a:lnTo>
                <a:cubicBezTo>
                  <a:pt x="1191956" y="1245481"/>
                  <a:pt x="1186623" y="1246748"/>
                  <a:pt x="1180490" y="1246748"/>
                </a:cubicBezTo>
                <a:cubicBezTo>
                  <a:pt x="1176490" y="1246748"/>
                  <a:pt x="1173024" y="1245814"/>
                  <a:pt x="1170091" y="1243948"/>
                </a:cubicBezTo>
                <a:cubicBezTo>
                  <a:pt x="1167158" y="1242081"/>
                  <a:pt x="1164957" y="1239348"/>
                  <a:pt x="1163491" y="1235748"/>
                </a:cubicBezTo>
                <a:cubicBezTo>
                  <a:pt x="1162024" y="1232149"/>
                  <a:pt x="1161291" y="1227749"/>
                  <a:pt x="1161291" y="1222549"/>
                </a:cubicBezTo>
                <a:cubicBezTo>
                  <a:pt x="1161291" y="1217883"/>
                  <a:pt x="1161924" y="1213483"/>
                  <a:pt x="1163191" y="1209350"/>
                </a:cubicBezTo>
                <a:cubicBezTo>
                  <a:pt x="1164458" y="1205217"/>
                  <a:pt x="1166424" y="1201584"/>
                  <a:pt x="1169091" y="1198451"/>
                </a:cubicBezTo>
                <a:cubicBezTo>
                  <a:pt x="1171757" y="1195318"/>
                  <a:pt x="1175057" y="1192884"/>
                  <a:pt x="1178990" y="1191151"/>
                </a:cubicBezTo>
                <a:cubicBezTo>
                  <a:pt x="1182923" y="1189418"/>
                  <a:pt x="1187556" y="1188551"/>
                  <a:pt x="1192889" y="1188551"/>
                </a:cubicBezTo>
                <a:close/>
                <a:moveTo>
                  <a:pt x="943891" y="1160153"/>
                </a:moveTo>
                <a:lnTo>
                  <a:pt x="983488" y="1160153"/>
                </a:lnTo>
                <a:lnTo>
                  <a:pt x="983688" y="1160153"/>
                </a:lnTo>
                <a:cubicBezTo>
                  <a:pt x="991154" y="1160153"/>
                  <a:pt x="997087" y="1161786"/>
                  <a:pt x="1001487" y="1165053"/>
                </a:cubicBezTo>
                <a:cubicBezTo>
                  <a:pt x="1005887" y="1168319"/>
                  <a:pt x="1009053" y="1173019"/>
                  <a:pt x="1010987" y="1179152"/>
                </a:cubicBezTo>
                <a:cubicBezTo>
                  <a:pt x="1012920" y="1185285"/>
                  <a:pt x="1013886" y="1192484"/>
                  <a:pt x="1013886" y="1200750"/>
                </a:cubicBezTo>
                <a:cubicBezTo>
                  <a:pt x="1013886" y="1208083"/>
                  <a:pt x="1012820" y="1214583"/>
                  <a:pt x="1010687" y="1220249"/>
                </a:cubicBezTo>
                <a:cubicBezTo>
                  <a:pt x="1008553" y="1225916"/>
                  <a:pt x="1005087" y="1230415"/>
                  <a:pt x="1000287" y="1233748"/>
                </a:cubicBezTo>
                <a:cubicBezTo>
                  <a:pt x="995488" y="1237082"/>
                  <a:pt x="989221" y="1238748"/>
                  <a:pt x="981488" y="1238748"/>
                </a:cubicBezTo>
                <a:lnTo>
                  <a:pt x="943891" y="1238748"/>
                </a:lnTo>
                <a:close/>
                <a:moveTo>
                  <a:pt x="2714089" y="1113556"/>
                </a:moveTo>
                <a:cubicBezTo>
                  <a:pt x="2719289" y="1113556"/>
                  <a:pt x="2723855" y="1114689"/>
                  <a:pt x="2727789" y="1116956"/>
                </a:cubicBezTo>
                <a:cubicBezTo>
                  <a:pt x="2731722" y="1119222"/>
                  <a:pt x="2735021" y="1122422"/>
                  <a:pt x="2737688" y="1126555"/>
                </a:cubicBezTo>
                <a:lnTo>
                  <a:pt x="2739888" y="1131877"/>
                </a:lnTo>
                <a:lnTo>
                  <a:pt x="2739888" y="1228003"/>
                </a:lnTo>
                <a:lnTo>
                  <a:pt x="2738213" y="1231449"/>
                </a:lnTo>
                <a:cubicBezTo>
                  <a:pt x="2736463" y="1234082"/>
                  <a:pt x="2734421" y="1236348"/>
                  <a:pt x="2732088" y="1238248"/>
                </a:cubicBezTo>
                <a:cubicBezTo>
                  <a:pt x="2727422" y="1242048"/>
                  <a:pt x="2721355" y="1243948"/>
                  <a:pt x="2713889" y="1243948"/>
                </a:cubicBezTo>
                <a:cubicBezTo>
                  <a:pt x="2708156" y="1243948"/>
                  <a:pt x="2703357" y="1242848"/>
                  <a:pt x="2699490" y="1240648"/>
                </a:cubicBezTo>
                <a:cubicBezTo>
                  <a:pt x="2695624" y="1238448"/>
                  <a:pt x="2692524" y="1235048"/>
                  <a:pt x="2690191" y="1230449"/>
                </a:cubicBezTo>
                <a:cubicBezTo>
                  <a:pt x="2687858" y="1225849"/>
                  <a:pt x="2686191" y="1219916"/>
                  <a:pt x="2685191" y="1212650"/>
                </a:cubicBezTo>
                <a:cubicBezTo>
                  <a:pt x="2684191" y="1205383"/>
                  <a:pt x="2683691" y="1196684"/>
                  <a:pt x="2683691" y="1186552"/>
                </a:cubicBezTo>
                <a:lnTo>
                  <a:pt x="2683691" y="1172152"/>
                </a:lnTo>
                <a:cubicBezTo>
                  <a:pt x="2683691" y="1161886"/>
                  <a:pt x="2684258" y="1153054"/>
                  <a:pt x="2685391" y="1145654"/>
                </a:cubicBezTo>
                <a:cubicBezTo>
                  <a:pt x="2686524" y="1138255"/>
                  <a:pt x="2688224" y="1132188"/>
                  <a:pt x="2690491" y="1127455"/>
                </a:cubicBezTo>
                <a:cubicBezTo>
                  <a:pt x="2692757" y="1122722"/>
                  <a:pt x="2695857" y="1119222"/>
                  <a:pt x="2699790" y="1116956"/>
                </a:cubicBezTo>
                <a:cubicBezTo>
                  <a:pt x="2703723" y="1114689"/>
                  <a:pt x="2708490" y="1113556"/>
                  <a:pt x="2714089" y="1113556"/>
                </a:cubicBezTo>
                <a:close/>
                <a:moveTo>
                  <a:pt x="1774714" y="1113556"/>
                </a:moveTo>
                <a:cubicBezTo>
                  <a:pt x="1780314" y="1113556"/>
                  <a:pt x="1785213" y="1114689"/>
                  <a:pt x="1789413" y="1116956"/>
                </a:cubicBezTo>
                <a:cubicBezTo>
                  <a:pt x="1793613" y="1119222"/>
                  <a:pt x="1797046" y="1122422"/>
                  <a:pt x="1799713" y="1126555"/>
                </a:cubicBezTo>
                <a:lnTo>
                  <a:pt x="1800312" y="1127984"/>
                </a:lnTo>
                <a:lnTo>
                  <a:pt x="1800312" y="1231145"/>
                </a:lnTo>
                <a:lnTo>
                  <a:pt x="1800163" y="1231449"/>
                </a:lnTo>
                <a:cubicBezTo>
                  <a:pt x="1798363" y="1234082"/>
                  <a:pt x="1796246" y="1236348"/>
                  <a:pt x="1793813" y="1238248"/>
                </a:cubicBezTo>
                <a:cubicBezTo>
                  <a:pt x="1788947" y="1242048"/>
                  <a:pt x="1782447" y="1243948"/>
                  <a:pt x="1774314" y="1243948"/>
                </a:cubicBezTo>
                <a:cubicBezTo>
                  <a:pt x="1768581" y="1243948"/>
                  <a:pt x="1763615" y="1242848"/>
                  <a:pt x="1759415" y="1240648"/>
                </a:cubicBezTo>
                <a:cubicBezTo>
                  <a:pt x="1755215" y="1238448"/>
                  <a:pt x="1751782" y="1235048"/>
                  <a:pt x="1749116" y="1230449"/>
                </a:cubicBezTo>
                <a:cubicBezTo>
                  <a:pt x="1746449" y="1225849"/>
                  <a:pt x="1744483" y="1219916"/>
                  <a:pt x="1743216" y="1212650"/>
                </a:cubicBezTo>
                <a:cubicBezTo>
                  <a:pt x="1741949" y="1205383"/>
                  <a:pt x="1741316" y="1196684"/>
                  <a:pt x="1741316" y="1186552"/>
                </a:cubicBezTo>
                <a:lnTo>
                  <a:pt x="1741316" y="1172152"/>
                </a:lnTo>
                <a:cubicBezTo>
                  <a:pt x="1741316" y="1161886"/>
                  <a:pt x="1742016" y="1153054"/>
                  <a:pt x="1743416" y="1145654"/>
                </a:cubicBezTo>
                <a:cubicBezTo>
                  <a:pt x="1744816" y="1138255"/>
                  <a:pt x="1746882" y="1132188"/>
                  <a:pt x="1749616" y="1127455"/>
                </a:cubicBezTo>
                <a:cubicBezTo>
                  <a:pt x="1752349" y="1122722"/>
                  <a:pt x="1755782" y="1119222"/>
                  <a:pt x="1759915" y="1116956"/>
                </a:cubicBezTo>
                <a:cubicBezTo>
                  <a:pt x="1764048" y="1114689"/>
                  <a:pt x="1768981" y="1113556"/>
                  <a:pt x="1774714" y="1113556"/>
                </a:cubicBezTo>
                <a:close/>
                <a:moveTo>
                  <a:pt x="2115814" y="1113356"/>
                </a:moveTo>
                <a:cubicBezTo>
                  <a:pt x="2120747" y="1113356"/>
                  <a:pt x="2125180" y="1114589"/>
                  <a:pt x="2129113" y="1117056"/>
                </a:cubicBezTo>
                <a:cubicBezTo>
                  <a:pt x="2133046" y="1119522"/>
                  <a:pt x="2136346" y="1123122"/>
                  <a:pt x="2139013" y="1127855"/>
                </a:cubicBezTo>
                <a:cubicBezTo>
                  <a:pt x="2141679" y="1132588"/>
                  <a:pt x="2143746" y="1138654"/>
                  <a:pt x="2145212" y="1146054"/>
                </a:cubicBezTo>
                <a:cubicBezTo>
                  <a:pt x="2146679" y="1153453"/>
                  <a:pt x="2147412" y="1162020"/>
                  <a:pt x="2147412" y="1171752"/>
                </a:cubicBezTo>
                <a:lnTo>
                  <a:pt x="2147412" y="1186352"/>
                </a:lnTo>
                <a:cubicBezTo>
                  <a:pt x="2147412" y="1196351"/>
                  <a:pt x="2146779" y="1205017"/>
                  <a:pt x="2145512" y="1212350"/>
                </a:cubicBezTo>
                <a:cubicBezTo>
                  <a:pt x="2144246" y="1219683"/>
                  <a:pt x="2142312" y="1225749"/>
                  <a:pt x="2139713" y="1230549"/>
                </a:cubicBezTo>
                <a:cubicBezTo>
                  <a:pt x="2137113" y="1235348"/>
                  <a:pt x="2133813" y="1238881"/>
                  <a:pt x="2129813" y="1241148"/>
                </a:cubicBezTo>
                <a:cubicBezTo>
                  <a:pt x="2125813" y="1243414"/>
                  <a:pt x="2121280" y="1244548"/>
                  <a:pt x="2116214" y="1244548"/>
                </a:cubicBezTo>
                <a:cubicBezTo>
                  <a:pt x="2111148" y="1244548"/>
                  <a:pt x="2106681" y="1243414"/>
                  <a:pt x="2102815" y="1241148"/>
                </a:cubicBezTo>
                <a:cubicBezTo>
                  <a:pt x="2098948" y="1238881"/>
                  <a:pt x="2095649" y="1235348"/>
                  <a:pt x="2092916" y="1230549"/>
                </a:cubicBezTo>
                <a:cubicBezTo>
                  <a:pt x="2090182" y="1225749"/>
                  <a:pt x="2088116" y="1219683"/>
                  <a:pt x="2086716" y="1212350"/>
                </a:cubicBezTo>
                <a:cubicBezTo>
                  <a:pt x="2085316" y="1205017"/>
                  <a:pt x="2084616" y="1196351"/>
                  <a:pt x="2084616" y="1186352"/>
                </a:cubicBezTo>
                <a:lnTo>
                  <a:pt x="2084616" y="1171752"/>
                </a:lnTo>
                <a:cubicBezTo>
                  <a:pt x="2084616" y="1162020"/>
                  <a:pt x="2085316" y="1153453"/>
                  <a:pt x="2086716" y="1146054"/>
                </a:cubicBezTo>
                <a:cubicBezTo>
                  <a:pt x="2088116" y="1138654"/>
                  <a:pt x="2090182" y="1132588"/>
                  <a:pt x="2092916" y="1127855"/>
                </a:cubicBezTo>
                <a:cubicBezTo>
                  <a:pt x="2095649" y="1123122"/>
                  <a:pt x="2098915" y="1119522"/>
                  <a:pt x="2102715" y="1117056"/>
                </a:cubicBezTo>
                <a:cubicBezTo>
                  <a:pt x="2106515" y="1114589"/>
                  <a:pt x="2110881" y="1113356"/>
                  <a:pt x="2115814" y="1113356"/>
                </a:cubicBezTo>
                <a:close/>
                <a:moveTo>
                  <a:pt x="2233644" y="1070759"/>
                </a:moveTo>
                <a:lnTo>
                  <a:pt x="2233644" y="1210550"/>
                </a:lnTo>
                <a:cubicBezTo>
                  <a:pt x="2233644" y="1224949"/>
                  <a:pt x="2235144" y="1237248"/>
                  <a:pt x="2238144" y="1247448"/>
                </a:cubicBezTo>
                <a:cubicBezTo>
                  <a:pt x="2241144" y="1257647"/>
                  <a:pt x="2245310" y="1265980"/>
                  <a:pt x="2250643" y="1272446"/>
                </a:cubicBezTo>
                <a:cubicBezTo>
                  <a:pt x="2255976" y="1278912"/>
                  <a:pt x="2262342" y="1283645"/>
                  <a:pt x="2269742" y="1286645"/>
                </a:cubicBezTo>
                <a:cubicBezTo>
                  <a:pt x="2277141" y="1289645"/>
                  <a:pt x="2285241" y="1291145"/>
                  <a:pt x="2294041" y="1291145"/>
                </a:cubicBezTo>
                <a:cubicBezTo>
                  <a:pt x="2305506" y="1291145"/>
                  <a:pt x="2315439" y="1288645"/>
                  <a:pt x="2323839" y="1283645"/>
                </a:cubicBezTo>
                <a:cubicBezTo>
                  <a:pt x="2328038" y="1281146"/>
                  <a:pt x="2331888" y="1278137"/>
                  <a:pt x="2335388" y="1274621"/>
                </a:cubicBezTo>
                <a:lnTo>
                  <a:pt x="2341692" y="1266566"/>
                </a:lnTo>
                <a:lnTo>
                  <a:pt x="2343038" y="1287145"/>
                </a:lnTo>
                <a:lnTo>
                  <a:pt x="2395834" y="1287145"/>
                </a:lnTo>
                <a:lnTo>
                  <a:pt x="2395834" y="1070759"/>
                </a:lnTo>
                <a:lnTo>
                  <a:pt x="2339638" y="1070759"/>
                </a:lnTo>
                <a:lnTo>
                  <a:pt x="2339638" y="1226040"/>
                </a:lnTo>
                <a:lnTo>
                  <a:pt x="2338513" y="1228849"/>
                </a:lnTo>
                <a:cubicBezTo>
                  <a:pt x="2336696" y="1232015"/>
                  <a:pt x="2334505" y="1234748"/>
                  <a:pt x="2331938" y="1237048"/>
                </a:cubicBezTo>
                <a:cubicBezTo>
                  <a:pt x="2326805" y="1241648"/>
                  <a:pt x="2319839" y="1243948"/>
                  <a:pt x="2311039" y="1243948"/>
                </a:cubicBezTo>
                <a:cubicBezTo>
                  <a:pt x="2307840" y="1243948"/>
                  <a:pt x="2304973" y="1243381"/>
                  <a:pt x="2302440" y="1242248"/>
                </a:cubicBezTo>
                <a:cubicBezTo>
                  <a:pt x="2299907" y="1241115"/>
                  <a:pt x="2297707" y="1239215"/>
                  <a:pt x="2295840" y="1236548"/>
                </a:cubicBezTo>
                <a:cubicBezTo>
                  <a:pt x="2293974" y="1233882"/>
                  <a:pt x="2292507" y="1230449"/>
                  <a:pt x="2291441" y="1226249"/>
                </a:cubicBezTo>
                <a:cubicBezTo>
                  <a:pt x="2290374" y="1222049"/>
                  <a:pt x="2289841" y="1217016"/>
                  <a:pt x="2289841" y="1211150"/>
                </a:cubicBezTo>
                <a:lnTo>
                  <a:pt x="2289841" y="1070759"/>
                </a:lnTo>
                <a:close/>
                <a:moveTo>
                  <a:pt x="2538463" y="1066759"/>
                </a:moveTo>
                <a:cubicBezTo>
                  <a:pt x="2527530" y="1066759"/>
                  <a:pt x="2517631" y="1069192"/>
                  <a:pt x="2508764" y="1074058"/>
                </a:cubicBezTo>
                <a:cubicBezTo>
                  <a:pt x="2504331" y="1076492"/>
                  <a:pt x="2500215" y="1079458"/>
                  <a:pt x="2496415" y="1082958"/>
                </a:cubicBezTo>
                <a:lnTo>
                  <a:pt x="2488161" y="1092515"/>
                </a:lnTo>
                <a:lnTo>
                  <a:pt x="2486466" y="1070759"/>
                </a:lnTo>
                <a:lnTo>
                  <a:pt x="2433869" y="1070759"/>
                </a:lnTo>
                <a:lnTo>
                  <a:pt x="2433869" y="1287145"/>
                </a:lnTo>
                <a:lnTo>
                  <a:pt x="2490066" y="1287145"/>
                </a:lnTo>
                <a:lnTo>
                  <a:pt x="2490066" y="1129997"/>
                </a:lnTo>
                <a:lnTo>
                  <a:pt x="2500065" y="1118056"/>
                </a:lnTo>
                <a:cubicBezTo>
                  <a:pt x="2504198" y="1115056"/>
                  <a:pt x="2508931" y="1113556"/>
                  <a:pt x="2514264" y="1113556"/>
                </a:cubicBezTo>
                <a:cubicBezTo>
                  <a:pt x="2519864" y="1113556"/>
                  <a:pt x="2524530" y="1114589"/>
                  <a:pt x="2528263" y="1116656"/>
                </a:cubicBezTo>
                <a:cubicBezTo>
                  <a:pt x="2531996" y="1118722"/>
                  <a:pt x="2534796" y="1122322"/>
                  <a:pt x="2536663" y="1127455"/>
                </a:cubicBezTo>
                <a:cubicBezTo>
                  <a:pt x="2538530" y="1132588"/>
                  <a:pt x="2539462" y="1139821"/>
                  <a:pt x="2539462" y="1149154"/>
                </a:cubicBezTo>
                <a:lnTo>
                  <a:pt x="2539462" y="1287145"/>
                </a:lnTo>
                <a:lnTo>
                  <a:pt x="2595659" y="1287145"/>
                </a:lnTo>
                <a:lnTo>
                  <a:pt x="2595659" y="1149554"/>
                </a:lnTo>
                <a:cubicBezTo>
                  <a:pt x="2595659" y="1134221"/>
                  <a:pt x="2594259" y="1121255"/>
                  <a:pt x="2591459" y="1110656"/>
                </a:cubicBezTo>
                <a:cubicBezTo>
                  <a:pt x="2588660" y="1100057"/>
                  <a:pt x="2584727" y="1091557"/>
                  <a:pt x="2579660" y="1085158"/>
                </a:cubicBezTo>
                <a:cubicBezTo>
                  <a:pt x="2574594" y="1078758"/>
                  <a:pt x="2568561" y="1074092"/>
                  <a:pt x="2561561" y="1071159"/>
                </a:cubicBezTo>
                <a:cubicBezTo>
                  <a:pt x="2554561" y="1068225"/>
                  <a:pt x="2546862" y="1066759"/>
                  <a:pt x="2538463" y="1066759"/>
                </a:cubicBezTo>
                <a:close/>
                <a:moveTo>
                  <a:pt x="2115814" y="1066759"/>
                </a:moveTo>
                <a:cubicBezTo>
                  <a:pt x="2102482" y="1066759"/>
                  <a:pt x="2090449" y="1069058"/>
                  <a:pt x="2079717" y="1073658"/>
                </a:cubicBezTo>
                <a:cubicBezTo>
                  <a:pt x="2068984" y="1078258"/>
                  <a:pt x="2059818" y="1084991"/>
                  <a:pt x="2052218" y="1093857"/>
                </a:cubicBezTo>
                <a:cubicBezTo>
                  <a:pt x="2044619" y="1102723"/>
                  <a:pt x="2038786" y="1113689"/>
                  <a:pt x="2034719" y="1126755"/>
                </a:cubicBezTo>
                <a:cubicBezTo>
                  <a:pt x="2030653" y="1139821"/>
                  <a:pt x="2028620" y="1154820"/>
                  <a:pt x="2028620" y="1171752"/>
                </a:cubicBezTo>
                <a:lnTo>
                  <a:pt x="2028620" y="1186352"/>
                </a:lnTo>
                <a:cubicBezTo>
                  <a:pt x="2028620" y="1203150"/>
                  <a:pt x="2030653" y="1218083"/>
                  <a:pt x="2034719" y="1231149"/>
                </a:cubicBezTo>
                <a:cubicBezTo>
                  <a:pt x="2038786" y="1244214"/>
                  <a:pt x="2044685" y="1255214"/>
                  <a:pt x="2052418" y="1264147"/>
                </a:cubicBezTo>
                <a:cubicBezTo>
                  <a:pt x="2060151" y="1273079"/>
                  <a:pt x="2069384" y="1279812"/>
                  <a:pt x="2080117" y="1284345"/>
                </a:cubicBezTo>
                <a:cubicBezTo>
                  <a:pt x="2090849" y="1288878"/>
                  <a:pt x="2102882" y="1291145"/>
                  <a:pt x="2116214" y="1291145"/>
                </a:cubicBezTo>
                <a:cubicBezTo>
                  <a:pt x="2129547" y="1291145"/>
                  <a:pt x="2141546" y="1288878"/>
                  <a:pt x="2152212" y="1284345"/>
                </a:cubicBezTo>
                <a:cubicBezTo>
                  <a:pt x="2162878" y="1279812"/>
                  <a:pt x="2172044" y="1273079"/>
                  <a:pt x="2179710" y="1264147"/>
                </a:cubicBezTo>
                <a:cubicBezTo>
                  <a:pt x="2187377" y="1255214"/>
                  <a:pt x="2193276" y="1244214"/>
                  <a:pt x="2197409" y="1231149"/>
                </a:cubicBezTo>
                <a:cubicBezTo>
                  <a:pt x="2201542" y="1218083"/>
                  <a:pt x="2203609" y="1203150"/>
                  <a:pt x="2203609" y="1186352"/>
                </a:cubicBezTo>
                <a:lnTo>
                  <a:pt x="2203609" y="1171752"/>
                </a:lnTo>
                <a:cubicBezTo>
                  <a:pt x="2203609" y="1154820"/>
                  <a:pt x="2201542" y="1139821"/>
                  <a:pt x="2197409" y="1126755"/>
                </a:cubicBezTo>
                <a:cubicBezTo>
                  <a:pt x="2193276" y="1113689"/>
                  <a:pt x="2187377" y="1102723"/>
                  <a:pt x="2179710" y="1093857"/>
                </a:cubicBezTo>
                <a:cubicBezTo>
                  <a:pt x="2172044" y="1084991"/>
                  <a:pt x="2162844" y="1078258"/>
                  <a:pt x="2152112" y="1073658"/>
                </a:cubicBezTo>
                <a:cubicBezTo>
                  <a:pt x="2141379" y="1069058"/>
                  <a:pt x="2129280" y="1066759"/>
                  <a:pt x="2115814" y="1066759"/>
                </a:cubicBezTo>
                <a:close/>
                <a:moveTo>
                  <a:pt x="1993064" y="1066759"/>
                </a:moveTo>
                <a:cubicBezTo>
                  <a:pt x="1985198" y="1066759"/>
                  <a:pt x="1978165" y="1069159"/>
                  <a:pt x="1971965" y="1073958"/>
                </a:cubicBezTo>
                <a:cubicBezTo>
                  <a:pt x="1965765" y="1078758"/>
                  <a:pt x="1960466" y="1085525"/>
                  <a:pt x="1956066" y="1094257"/>
                </a:cubicBezTo>
                <a:lnTo>
                  <a:pt x="1956031" y="1094341"/>
                </a:lnTo>
                <a:lnTo>
                  <a:pt x="1954466" y="1070759"/>
                </a:lnTo>
                <a:lnTo>
                  <a:pt x="1901669" y="1070759"/>
                </a:lnTo>
                <a:lnTo>
                  <a:pt x="1901669" y="1287145"/>
                </a:lnTo>
                <a:lnTo>
                  <a:pt x="1957666" y="1287145"/>
                </a:lnTo>
                <a:lnTo>
                  <a:pt x="1957666" y="1145483"/>
                </a:lnTo>
                <a:lnTo>
                  <a:pt x="1962566" y="1134855"/>
                </a:lnTo>
                <a:cubicBezTo>
                  <a:pt x="1965432" y="1131055"/>
                  <a:pt x="1969065" y="1128188"/>
                  <a:pt x="1973465" y="1126255"/>
                </a:cubicBezTo>
                <a:cubicBezTo>
                  <a:pt x="1977865" y="1124322"/>
                  <a:pt x="1983198" y="1123355"/>
                  <a:pt x="1989464" y="1123355"/>
                </a:cubicBezTo>
                <a:cubicBezTo>
                  <a:pt x="1992130" y="1123355"/>
                  <a:pt x="1995230" y="1123488"/>
                  <a:pt x="1998763" y="1123755"/>
                </a:cubicBezTo>
                <a:cubicBezTo>
                  <a:pt x="2002297" y="1124022"/>
                  <a:pt x="2005330" y="1124422"/>
                  <a:pt x="2007863" y="1124955"/>
                </a:cubicBezTo>
                <a:lnTo>
                  <a:pt x="2008663" y="1069159"/>
                </a:lnTo>
                <a:cubicBezTo>
                  <a:pt x="2006930" y="1068492"/>
                  <a:pt x="2004563" y="1067925"/>
                  <a:pt x="2001563" y="1067459"/>
                </a:cubicBezTo>
                <a:cubicBezTo>
                  <a:pt x="1998564" y="1066992"/>
                  <a:pt x="1995730" y="1066759"/>
                  <a:pt x="1993064" y="1066759"/>
                </a:cubicBezTo>
                <a:close/>
                <a:moveTo>
                  <a:pt x="1758315" y="1066759"/>
                </a:moveTo>
                <a:cubicBezTo>
                  <a:pt x="1746982" y="1066759"/>
                  <a:pt x="1736750" y="1068925"/>
                  <a:pt x="1727617" y="1073258"/>
                </a:cubicBezTo>
                <a:cubicBezTo>
                  <a:pt x="1718484" y="1077591"/>
                  <a:pt x="1710785" y="1084158"/>
                  <a:pt x="1704518" y="1092957"/>
                </a:cubicBezTo>
                <a:cubicBezTo>
                  <a:pt x="1698252" y="1101757"/>
                  <a:pt x="1693452" y="1112756"/>
                  <a:pt x="1690119" y="1125955"/>
                </a:cubicBezTo>
                <a:cubicBezTo>
                  <a:pt x="1686786" y="1139154"/>
                  <a:pt x="1685120" y="1154553"/>
                  <a:pt x="1685120" y="1172152"/>
                </a:cubicBezTo>
                <a:lnTo>
                  <a:pt x="1685120" y="1186552"/>
                </a:lnTo>
                <a:cubicBezTo>
                  <a:pt x="1685120" y="1203484"/>
                  <a:pt x="1686786" y="1218449"/>
                  <a:pt x="1690119" y="1231449"/>
                </a:cubicBezTo>
                <a:cubicBezTo>
                  <a:pt x="1693452" y="1244448"/>
                  <a:pt x="1698286" y="1255380"/>
                  <a:pt x="1704618" y="1264247"/>
                </a:cubicBezTo>
                <a:cubicBezTo>
                  <a:pt x="1710951" y="1273113"/>
                  <a:pt x="1718617" y="1279812"/>
                  <a:pt x="1727617" y="1284345"/>
                </a:cubicBezTo>
                <a:cubicBezTo>
                  <a:pt x="1736616" y="1288878"/>
                  <a:pt x="1746716" y="1291145"/>
                  <a:pt x="1757915" y="1291145"/>
                </a:cubicBezTo>
                <a:cubicBezTo>
                  <a:pt x="1768848" y="1291145"/>
                  <a:pt x="1778181" y="1288578"/>
                  <a:pt x="1785914" y="1283445"/>
                </a:cubicBezTo>
                <a:cubicBezTo>
                  <a:pt x="1789780" y="1280879"/>
                  <a:pt x="1793347" y="1277821"/>
                  <a:pt x="1796613" y="1274271"/>
                </a:cubicBezTo>
                <a:lnTo>
                  <a:pt x="1800312" y="1269231"/>
                </a:lnTo>
                <a:lnTo>
                  <a:pt x="1800312" y="1287545"/>
                </a:lnTo>
                <a:cubicBezTo>
                  <a:pt x="1800312" y="1297411"/>
                  <a:pt x="1798946" y="1305277"/>
                  <a:pt x="1796213" y="1311144"/>
                </a:cubicBezTo>
                <a:cubicBezTo>
                  <a:pt x="1793480" y="1317010"/>
                  <a:pt x="1789480" y="1321176"/>
                  <a:pt x="1784214" y="1323643"/>
                </a:cubicBezTo>
                <a:cubicBezTo>
                  <a:pt x="1778947" y="1326109"/>
                  <a:pt x="1772381" y="1327343"/>
                  <a:pt x="1764515" y="1327343"/>
                </a:cubicBezTo>
                <a:cubicBezTo>
                  <a:pt x="1756382" y="1327343"/>
                  <a:pt x="1748116" y="1325509"/>
                  <a:pt x="1739716" y="1321843"/>
                </a:cubicBezTo>
                <a:cubicBezTo>
                  <a:pt x="1731317" y="1318177"/>
                  <a:pt x="1724517" y="1313744"/>
                  <a:pt x="1719318" y="1308544"/>
                </a:cubicBezTo>
                <a:lnTo>
                  <a:pt x="1700319" y="1347342"/>
                </a:lnTo>
                <a:cubicBezTo>
                  <a:pt x="1705385" y="1352674"/>
                  <a:pt x="1711851" y="1357241"/>
                  <a:pt x="1719718" y="1361041"/>
                </a:cubicBezTo>
                <a:cubicBezTo>
                  <a:pt x="1727584" y="1364840"/>
                  <a:pt x="1735750" y="1367674"/>
                  <a:pt x="1744216" y="1369540"/>
                </a:cubicBezTo>
                <a:cubicBezTo>
                  <a:pt x="1752682" y="1371407"/>
                  <a:pt x="1760315" y="1372340"/>
                  <a:pt x="1767115" y="1372340"/>
                </a:cubicBezTo>
                <a:cubicBezTo>
                  <a:pt x="1784980" y="1372340"/>
                  <a:pt x="1800613" y="1369373"/>
                  <a:pt x="1814012" y="1363441"/>
                </a:cubicBezTo>
                <a:cubicBezTo>
                  <a:pt x="1827411" y="1357508"/>
                  <a:pt x="1837877" y="1348241"/>
                  <a:pt x="1845410" y="1335642"/>
                </a:cubicBezTo>
                <a:cubicBezTo>
                  <a:pt x="1852943" y="1323043"/>
                  <a:pt x="1856709" y="1306877"/>
                  <a:pt x="1856709" y="1287145"/>
                </a:cubicBezTo>
                <a:lnTo>
                  <a:pt x="1856709" y="1070759"/>
                </a:lnTo>
                <a:lnTo>
                  <a:pt x="1805912" y="1070759"/>
                </a:lnTo>
                <a:lnTo>
                  <a:pt x="1803720" y="1090417"/>
                </a:lnTo>
                <a:lnTo>
                  <a:pt x="1798988" y="1083683"/>
                </a:lnTo>
                <a:cubicBezTo>
                  <a:pt x="1795738" y="1080100"/>
                  <a:pt x="1792113" y="1077025"/>
                  <a:pt x="1788113" y="1074458"/>
                </a:cubicBezTo>
                <a:cubicBezTo>
                  <a:pt x="1780114" y="1069325"/>
                  <a:pt x="1770181" y="1066759"/>
                  <a:pt x="1758315" y="1066759"/>
                </a:cubicBezTo>
                <a:close/>
                <a:moveTo>
                  <a:pt x="1380589" y="1066759"/>
                </a:moveTo>
                <a:cubicBezTo>
                  <a:pt x="1366057" y="1066759"/>
                  <a:pt x="1353425" y="1069092"/>
                  <a:pt x="1342692" y="1073758"/>
                </a:cubicBezTo>
                <a:cubicBezTo>
                  <a:pt x="1331959" y="1078425"/>
                  <a:pt x="1323093" y="1085224"/>
                  <a:pt x="1316093" y="1094157"/>
                </a:cubicBezTo>
                <a:cubicBezTo>
                  <a:pt x="1309094" y="1103090"/>
                  <a:pt x="1303827" y="1114022"/>
                  <a:pt x="1300294" y="1126955"/>
                </a:cubicBezTo>
                <a:cubicBezTo>
                  <a:pt x="1296761" y="1139887"/>
                  <a:pt x="1294995" y="1154553"/>
                  <a:pt x="1294995" y="1170952"/>
                </a:cubicBezTo>
                <a:lnTo>
                  <a:pt x="1294995" y="1186751"/>
                </a:lnTo>
                <a:cubicBezTo>
                  <a:pt x="1294995" y="1203417"/>
                  <a:pt x="1296761" y="1218183"/>
                  <a:pt x="1300294" y="1231049"/>
                </a:cubicBezTo>
                <a:cubicBezTo>
                  <a:pt x="1303827" y="1243914"/>
                  <a:pt x="1309094" y="1254814"/>
                  <a:pt x="1316093" y="1263747"/>
                </a:cubicBezTo>
                <a:cubicBezTo>
                  <a:pt x="1323093" y="1272679"/>
                  <a:pt x="1331993" y="1279479"/>
                  <a:pt x="1342792" y="1284145"/>
                </a:cubicBezTo>
                <a:cubicBezTo>
                  <a:pt x="1353591" y="1288812"/>
                  <a:pt x="1366257" y="1291145"/>
                  <a:pt x="1380790" y="1291145"/>
                </a:cubicBezTo>
                <a:cubicBezTo>
                  <a:pt x="1395322" y="1291145"/>
                  <a:pt x="1408354" y="1287978"/>
                  <a:pt x="1419887" y="1281646"/>
                </a:cubicBezTo>
                <a:cubicBezTo>
                  <a:pt x="1431420" y="1275313"/>
                  <a:pt x="1440619" y="1266246"/>
                  <a:pt x="1447485" y="1254447"/>
                </a:cubicBezTo>
                <a:cubicBezTo>
                  <a:pt x="1454351" y="1242648"/>
                  <a:pt x="1457785" y="1228615"/>
                  <a:pt x="1457785" y="1212350"/>
                </a:cubicBezTo>
                <a:lnTo>
                  <a:pt x="1405188" y="1212350"/>
                </a:lnTo>
                <a:cubicBezTo>
                  <a:pt x="1405055" y="1219949"/>
                  <a:pt x="1403988" y="1226149"/>
                  <a:pt x="1401988" y="1230949"/>
                </a:cubicBezTo>
                <a:cubicBezTo>
                  <a:pt x="1399988" y="1235748"/>
                  <a:pt x="1397088" y="1239215"/>
                  <a:pt x="1393289" y="1241348"/>
                </a:cubicBezTo>
                <a:cubicBezTo>
                  <a:pt x="1389489" y="1243481"/>
                  <a:pt x="1384989" y="1244548"/>
                  <a:pt x="1379790" y="1244548"/>
                </a:cubicBezTo>
                <a:cubicBezTo>
                  <a:pt x="1373257" y="1244548"/>
                  <a:pt x="1368090" y="1243348"/>
                  <a:pt x="1364291" y="1240948"/>
                </a:cubicBezTo>
                <a:cubicBezTo>
                  <a:pt x="1360491" y="1238548"/>
                  <a:pt x="1357624" y="1234915"/>
                  <a:pt x="1355691" y="1230049"/>
                </a:cubicBezTo>
                <a:cubicBezTo>
                  <a:pt x="1353758" y="1225182"/>
                  <a:pt x="1352491" y="1219183"/>
                  <a:pt x="1351891" y="1212050"/>
                </a:cubicBezTo>
                <a:cubicBezTo>
                  <a:pt x="1351291" y="1204917"/>
                  <a:pt x="1350991" y="1196484"/>
                  <a:pt x="1350991" y="1186751"/>
                </a:cubicBezTo>
                <a:lnTo>
                  <a:pt x="1350991" y="1170952"/>
                </a:lnTo>
                <a:cubicBezTo>
                  <a:pt x="1350991" y="1161886"/>
                  <a:pt x="1351325" y="1153754"/>
                  <a:pt x="1351991" y="1146554"/>
                </a:cubicBezTo>
                <a:cubicBezTo>
                  <a:pt x="1352658" y="1139354"/>
                  <a:pt x="1353958" y="1133321"/>
                  <a:pt x="1355891" y="1128455"/>
                </a:cubicBezTo>
                <a:cubicBezTo>
                  <a:pt x="1357824" y="1123589"/>
                  <a:pt x="1360691" y="1119855"/>
                  <a:pt x="1364491" y="1117256"/>
                </a:cubicBezTo>
                <a:cubicBezTo>
                  <a:pt x="1368290" y="1114656"/>
                  <a:pt x="1373323" y="1113356"/>
                  <a:pt x="1379589" y="1113356"/>
                </a:cubicBezTo>
                <a:cubicBezTo>
                  <a:pt x="1385589" y="1113356"/>
                  <a:pt x="1390422" y="1114856"/>
                  <a:pt x="1394089" y="1117856"/>
                </a:cubicBezTo>
                <a:cubicBezTo>
                  <a:pt x="1397755" y="1120856"/>
                  <a:pt x="1400488" y="1125122"/>
                  <a:pt x="1402288" y="1130655"/>
                </a:cubicBezTo>
                <a:cubicBezTo>
                  <a:pt x="1404088" y="1136188"/>
                  <a:pt x="1405055" y="1143087"/>
                  <a:pt x="1405188" y="1151354"/>
                </a:cubicBezTo>
                <a:lnTo>
                  <a:pt x="1457785" y="1151354"/>
                </a:lnTo>
                <a:cubicBezTo>
                  <a:pt x="1457785" y="1132955"/>
                  <a:pt x="1454552" y="1117489"/>
                  <a:pt x="1448086" y="1104957"/>
                </a:cubicBezTo>
                <a:cubicBezTo>
                  <a:pt x="1441619" y="1092424"/>
                  <a:pt x="1432653" y="1082924"/>
                  <a:pt x="1421187" y="1076458"/>
                </a:cubicBezTo>
                <a:cubicBezTo>
                  <a:pt x="1409721" y="1069992"/>
                  <a:pt x="1396188" y="1066759"/>
                  <a:pt x="1380589" y="1066759"/>
                </a:cubicBezTo>
                <a:close/>
                <a:moveTo>
                  <a:pt x="1188089" y="1066759"/>
                </a:moveTo>
                <a:cubicBezTo>
                  <a:pt x="1175957" y="1066759"/>
                  <a:pt x="1165024" y="1068559"/>
                  <a:pt x="1155291" y="1072158"/>
                </a:cubicBezTo>
                <a:cubicBezTo>
                  <a:pt x="1145559" y="1075758"/>
                  <a:pt x="1137193" y="1080725"/>
                  <a:pt x="1130193" y="1087057"/>
                </a:cubicBezTo>
                <a:cubicBezTo>
                  <a:pt x="1123193" y="1093390"/>
                  <a:pt x="1117894" y="1100723"/>
                  <a:pt x="1114294" y="1109056"/>
                </a:cubicBezTo>
                <a:cubicBezTo>
                  <a:pt x="1110694" y="1117389"/>
                  <a:pt x="1108894" y="1126222"/>
                  <a:pt x="1108894" y="1135555"/>
                </a:cubicBezTo>
                <a:lnTo>
                  <a:pt x="1165091" y="1135555"/>
                </a:lnTo>
                <a:cubicBezTo>
                  <a:pt x="1165091" y="1130355"/>
                  <a:pt x="1165857" y="1125889"/>
                  <a:pt x="1167391" y="1122155"/>
                </a:cubicBezTo>
                <a:cubicBezTo>
                  <a:pt x="1168924" y="1118422"/>
                  <a:pt x="1171291" y="1115556"/>
                  <a:pt x="1174490" y="1113556"/>
                </a:cubicBezTo>
                <a:cubicBezTo>
                  <a:pt x="1177690" y="1111556"/>
                  <a:pt x="1181690" y="1110556"/>
                  <a:pt x="1186490" y="1110556"/>
                </a:cubicBezTo>
                <a:cubicBezTo>
                  <a:pt x="1190756" y="1110556"/>
                  <a:pt x="1194389" y="1111456"/>
                  <a:pt x="1197389" y="1113256"/>
                </a:cubicBezTo>
                <a:cubicBezTo>
                  <a:pt x="1200389" y="1115056"/>
                  <a:pt x="1202655" y="1117889"/>
                  <a:pt x="1204189" y="1121755"/>
                </a:cubicBezTo>
                <a:cubicBezTo>
                  <a:pt x="1205722" y="1125622"/>
                  <a:pt x="1206488" y="1130822"/>
                  <a:pt x="1206488" y="1137355"/>
                </a:cubicBezTo>
                <a:lnTo>
                  <a:pt x="1206488" y="1154953"/>
                </a:lnTo>
                <a:lnTo>
                  <a:pt x="1191089" y="1154953"/>
                </a:lnTo>
                <a:cubicBezTo>
                  <a:pt x="1176557" y="1154953"/>
                  <a:pt x="1163891" y="1156620"/>
                  <a:pt x="1153092" y="1159953"/>
                </a:cubicBezTo>
                <a:cubicBezTo>
                  <a:pt x="1142292" y="1163286"/>
                  <a:pt x="1133360" y="1168053"/>
                  <a:pt x="1126293" y="1174252"/>
                </a:cubicBezTo>
                <a:cubicBezTo>
                  <a:pt x="1119227" y="1180452"/>
                  <a:pt x="1113928" y="1187985"/>
                  <a:pt x="1110394" y="1196851"/>
                </a:cubicBezTo>
                <a:cubicBezTo>
                  <a:pt x="1106861" y="1205717"/>
                  <a:pt x="1105095" y="1215616"/>
                  <a:pt x="1105095" y="1226549"/>
                </a:cubicBezTo>
                <a:cubicBezTo>
                  <a:pt x="1105095" y="1239748"/>
                  <a:pt x="1107861" y="1251147"/>
                  <a:pt x="1113394" y="1260747"/>
                </a:cubicBezTo>
                <a:cubicBezTo>
                  <a:pt x="1118927" y="1270346"/>
                  <a:pt x="1126493" y="1277812"/>
                  <a:pt x="1136093" y="1283145"/>
                </a:cubicBezTo>
                <a:cubicBezTo>
                  <a:pt x="1145692" y="1288478"/>
                  <a:pt x="1156292" y="1291145"/>
                  <a:pt x="1167891" y="1291145"/>
                </a:cubicBezTo>
                <a:cubicBezTo>
                  <a:pt x="1176157" y="1291145"/>
                  <a:pt x="1183323" y="1289712"/>
                  <a:pt x="1189389" y="1286845"/>
                </a:cubicBezTo>
                <a:cubicBezTo>
                  <a:pt x="1195456" y="1283979"/>
                  <a:pt x="1200555" y="1280279"/>
                  <a:pt x="1204689" y="1275746"/>
                </a:cubicBezTo>
                <a:lnTo>
                  <a:pt x="1209258" y="1269180"/>
                </a:lnTo>
                <a:lnTo>
                  <a:pt x="1210763" y="1277021"/>
                </a:lnTo>
                <a:cubicBezTo>
                  <a:pt x="1211713" y="1280771"/>
                  <a:pt x="1212821" y="1284145"/>
                  <a:pt x="1214088" y="1287145"/>
                </a:cubicBezTo>
                <a:lnTo>
                  <a:pt x="1270484" y="1287145"/>
                </a:lnTo>
                <a:lnTo>
                  <a:pt x="1270484" y="1283745"/>
                </a:lnTo>
                <a:cubicBezTo>
                  <a:pt x="1267951" y="1278279"/>
                  <a:pt x="1266051" y="1271746"/>
                  <a:pt x="1264785" y="1264147"/>
                </a:cubicBezTo>
                <a:cubicBezTo>
                  <a:pt x="1263518" y="1256547"/>
                  <a:pt x="1262885" y="1246681"/>
                  <a:pt x="1262885" y="1234548"/>
                </a:cubicBezTo>
                <a:lnTo>
                  <a:pt x="1262885" y="1138154"/>
                </a:lnTo>
                <a:cubicBezTo>
                  <a:pt x="1262885" y="1121355"/>
                  <a:pt x="1259618" y="1107690"/>
                  <a:pt x="1253085" y="1097157"/>
                </a:cubicBezTo>
                <a:cubicBezTo>
                  <a:pt x="1246553" y="1086624"/>
                  <a:pt x="1237686" y="1078925"/>
                  <a:pt x="1226487" y="1074058"/>
                </a:cubicBezTo>
                <a:cubicBezTo>
                  <a:pt x="1215288" y="1069192"/>
                  <a:pt x="1202489" y="1066759"/>
                  <a:pt x="1188089" y="1066759"/>
                </a:cubicBezTo>
                <a:close/>
                <a:moveTo>
                  <a:pt x="943891" y="1044560"/>
                </a:moveTo>
                <a:lnTo>
                  <a:pt x="975089" y="1044560"/>
                </a:lnTo>
                <a:cubicBezTo>
                  <a:pt x="983222" y="1044560"/>
                  <a:pt x="989821" y="1045827"/>
                  <a:pt x="994888" y="1048360"/>
                </a:cubicBezTo>
                <a:cubicBezTo>
                  <a:pt x="999954" y="1050893"/>
                  <a:pt x="1003620" y="1054860"/>
                  <a:pt x="1005887" y="1060259"/>
                </a:cubicBezTo>
                <a:cubicBezTo>
                  <a:pt x="1008153" y="1065659"/>
                  <a:pt x="1009287" y="1072825"/>
                  <a:pt x="1009287" y="1081758"/>
                </a:cubicBezTo>
                <a:cubicBezTo>
                  <a:pt x="1009287" y="1089491"/>
                  <a:pt x="1008054" y="1096057"/>
                  <a:pt x="1005587" y="1101457"/>
                </a:cubicBezTo>
                <a:cubicBezTo>
                  <a:pt x="1003120" y="1106856"/>
                  <a:pt x="999321" y="1110923"/>
                  <a:pt x="994188" y="1113656"/>
                </a:cubicBezTo>
                <a:cubicBezTo>
                  <a:pt x="989055" y="1116389"/>
                  <a:pt x="982488" y="1117756"/>
                  <a:pt x="974489" y="1117756"/>
                </a:cubicBezTo>
                <a:lnTo>
                  <a:pt x="943891" y="1117756"/>
                </a:lnTo>
                <a:close/>
                <a:moveTo>
                  <a:pt x="885294" y="995963"/>
                </a:moveTo>
                <a:lnTo>
                  <a:pt x="885294" y="1287145"/>
                </a:lnTo>
                <a:lnTo>
                  <a:pt x="907293" y="1287145"/>
                </a:lnTo>
                <a:lnTo>
                  <a:pt x="943891" y="1287145"/>
                </a:lnTo>
                <a:lnTo>
                  <a:pt x="981488" y="1287145"/>
                </a:lnTo>
                <a:cubicBezTo>
                  <a:pt x="1001087" y="1287145"/>
                  <a:pt x="1017619" y="1283912"/>
                  <a:pt x="1031085" y="1277446"/>
                </a:cubicBezTo>
                <a:cubicBezTo>
                  <a:pt x="1044551" y="1270979"/>
                  <a:pt x="1054784" y="1261380"/>
                  <a:pt x="1061784" y="1248648"/>
                </a:cubicBezTo>
                <a:cubicBezTo>
                  <a:pt x="1068783" y="1235915"/>
                  <a:pt x="1072283" y="1220216"/>
                  <a:pt x="1072283" y="1201551"/>
                </a:cubicBezTo>
                <a:cubicBezTo>
                  <a:pt x="1072283" y="1189951"/>
                  <a:pt x="1070249" y="1178985"/>
                  <a:pt x="1066183" y="1168653"/>
                </a:cubicBezTo>
                <a:cubicBezTo>
                  <a:pt x="1062117" y="1158320"/>
                  <a:pt x="1055417" y="1149920"/>
                  <a:pt x="1046084" y="1143454"/>
                </a:cubicBezTo>
                <a:lnTo>
                  <a:pt x="1030634" y="1136768"/>
                </a:lnTo>
                <a:lnTo>
                  <a:pt x="1038185" y="1133555"/>
                </a:lnTo>
                <a:cubicBezTo>
                  <a:pt x="1048384" y="1127155"/>
                  <a:pt x="1055884" y="1118889"/>
                  <a:pt x="1060683" y="1108756"/>
                </a:cubicBezTo>
                <a:cubicBezTo>
                  <a:pt x="1065483" y="1098623"/>
                  <a:pt x="1067883" y="1087557"/>
                  <a:pt x="1067883" y="1075558"/>
                </a:cubicBezTo>
                <a:cubicBezTo>
                  <a:pt x="1067883" y="1061959"/>
                  <a:pt x="1065783" y="1050160"/>
                  <a:pt x="1061583" y="1040160"/>
                </a:cubicBezTo>
                <a:cubicBezTo>
                  <a:pt x="1057384" y="1030161"/>
                  <a:pt x="1051284" y="1021895"/>
                  <a:pt x="1043285" y="1015362"/>
                </a:cubicBezTo>
                <a:cubicBezTo>
                  <a:pt x="1035285" y="1008829"/>
                  <a:pt x="1025552" y="1003963"/>
                  <a:pt x="1014086" y="1000763"/>
                </a:cubicBezTo>
                <a:cubicBezTo>
                  <a:pt x="1002621" y="997563"/>
                  <a:pt x="989621" y="995963"/>
                  <a:pt x="975089" y="995963"/>
                </a:cubicBezTo>
                <a:close/>
                <a:moveTo>
                  <a:pt x="630514" y="991763"/>
                </a:moveTo>
                <a:cubicBezTo>
                  <a:pt x="612249" y="991763"/>
                  <a:pt x="596617" y="996063"/>
                  <a:pt x="583617" y="1004663"/>
                </a:cubicBezTo>
                <a:cubicBezTo>
                  <a:pt x="570618" y="1013262"/>
                  <a:pt x="560552" y="1024828"/>
                  <a:pt x="553419" y="1039360"/>
                </a:cubicBezTo>
                <a:cubicBezTo>
                  <a:pt x="546286" y="1053893"/>
                  <a:pt x="542720" y="1069892"/>
                  <a:pt x="542720" y="1087357"/>
                </a:cubicBezTo>
                <a:lnTo>
                  <a:pt x="598916" y="1087357"/>
                </a:lnTo>
                <a:cubicBezTo>
                  <a:pt x="598916" y="1078025"/>
                  <a:pt x="600016" y="1069658"/>
                  <a:pt x="602216" y="1062259"/>
                </a:cubicBezTo>
                <a:cubicBezTo>
                  <a:pt x="604416" y="1054860"/>
                  <a:pt x="607783" y="1049027"/>
                  <a:pt x="612316" y="1044760"/>
                </a:cubicBezTo>
                <a:cubicBezTo>
                  <a:pt x="616849" y="1040494"/>
                  <a:pt x="622582" y="1038360"/>
                  <a:pt x="629515" y="1038360"/>
                </a:cubicBezTo>
                <a:cubicBezTo>
                  <a:pt x="635248" y="1038360"/>
                  <a:pt x="640081" y="1040061"/>
                  <a:pt x="644014" y="1043460"/>
                </a:cubicBezTo>
                <a:cubicBezTo>
                  <a:pt x="647947" y="1046860"/>
                  <a:pt x="650913" y="1051660"/>
                  <a:pt x="652913" y="1057859"/>
                </a:cubicBezTo>
                <a:cubicBezTo>
                  <a:pt x="654913" y="1064059"/>
                  <a:pt x="655913" y="1071492"/>
                  <a:pt x="655913" y="1080158"/>
                </a:cubicBezTo>
                <a:cubicBezTo>
                  <a:pt x="655913" y="1085758"/>
                  <a:pt x="654980" y="1091724"/>
                  <a:pt x="653113" y="1098057"/>
                </a:cubicBezTo>
                <a:cubicBezTo>
                  <a:pt x="651246" y="1104390"/>
                  <a:pt x="648180" y="1111523"/>
                  <a:pt x="643914" y="1119456"/>
                </a:cubicBezTo>
                <a:cubicBezTo>
                  <a:pt x="639647" y="1127388"/>
                  <a:pt x="633714" y="1136621"/>
                  <a:pt x="626115" y="1147154"/>
                </a:cubicBezTo>
                <a:lnTo>
                  <a:pt x="547320" y="1247348"/>
                </a:lnTo>
                <a:lnTo>
                  <a:pt x="547320" y="1287145"/>
                </a:lnTo>
                <a:lnTo>
                  <a:pt x="718909" y="1287145"/>
                </a:lnTo>
                <a:lnTo>
                  <a:pt x="718909" y="1240548"/>
                </a:lnTo>
                <a:lnTo>
                  <a:pt x="619315" y="1240548"/>
                </a:lnTo>
                <a:lnTo>
                  <a:pt x="657313" y="1186352"/>
                </a:lnTo>
                <a:cubicBezTo>
                  <a:pt x="665846" y="1176352"/>
                  <a:pt x="673512" y="1166686"/>
                  <a:pt x="680311" y="1157353"/>
                </a:cubicBezTo>
                <a:cubicBezTo>
                  <a:pt x="687111" y="1148021"/>
                  <a:pt x="692844" y="1138854"/>
                  <a:pt x="697510" y="1129855"/>
                </a:cubicBezTo>
                <a:cubicBezTo>
                  <a:pt x="702177" y="1120856"/>
                  <a:pt x="705777" y="1111789"/>
                  <a:pt x="708310" y="1102657"/>
                </a:cubicBezTo>
                <a:cubicBezTo>
                  <a:pt x="710843" y="1093524"/>
                  <a:pt x="712110" y="1084091"/>
                  <a:pt x="712110" y="1074358"/>
                </a:cubicBezTo>
                <a:cubicBezTo>
                  <a:pt x="712110" y="1057293"/>
                  <a:pt x="709010" y="1042593"/>
                  <a:pt x="702810" y="1030261"/>
                </a:cubicBezTo>
                <a:cubicBezTo>
                  <a:pt x="696610" y="1017928"/>
                  <a:pt x="687478" y="1008429"/>
                  <a:pt x="675412" y="1001763"/>
                </a:cubicBezTo>
                <a:cubicBezTo>
                  <a:pt x="663346" y="995096"/>
                  <a:pt x="648380" y="991763"/>
                  <a:pt x="630514" y="991763"/>
                </a:cubicBezTo>
                <a:close/>
                <a:moveTo>
                  <a:pt x="2739888" y="979964"/>
                </a:moveTo>
                <a:lnTo>
                  <a:pt x="2739888" y="1089194"/>
                </a:lnTo>
                <a:lnTo>
                  <a:pt x="2735813" y="1083683"/>
                </a:lnTo>
                <a:cubicBezTo>
                  <a:pt x="2732496" y="1080100"/>
                  <a:pt x="2728888" y="1077025"/>
                  <a:pt x="2724989" y="1074458"/>
                </a:cubicBezTo>
                <a:cubicBezTo>
                  <a:pt x="2717189" y="1069325"/>
                  <a:pt x="2708156" y="1066759"/>
                  <a:pt x="2697890" y="1066759"/>
                </a:cubicBezTo>
                <a:cubicBezTo>
                  <a:pt x="2686558" y="1066759"/>
                  <a:pt x="2676525" y="1068925"/>
                  <a:pt x="2667792" y="1073258"/>
                </a:cubicBezTo>
                <a:cubicBezTo>
                  <a:pt x="2659059" y="1077591"/>
                  <a:pt x="2651693" y="1084158"/>
                  <a:pt x="2645693" y="1092957"/>
                </a:cubicBezTo>
                <a:cubicBezTo>
                  <a:pt x="2639694" y="1101757"/>
                  <a:pt x="2635194" y="1112756"/>
                  <a:pt x="2632194" y="1125955"/>
                </a:cubicBezTo>
                <a:cubicBezTo>
                  <a:pt x="2629194" y="1139154"/>
                  <a:pt x="2627695" y="1154553"/>
                  <a:pt x="2627695" y="1172152"/>
                </a:cubicBezTo>
                <a:lnTo>
                  <a:pt x="2627695" y="1186552"/>
                </a:lnTo>
                <a:cubicBezTo>
                  <a:pt x="2627695" y="1203484"/>
                  <a:pt x="2629194" y="1218449"/>
                  <a:pt x="2632194" y="1231449"/>
                </a:cubicBezTo>
                <a:cubicBezTo>
                  <a:pt x="2635194" y="1244448"/>
                  <a:pt x="2639660" y="1255380"/>
                  <a:pt x="2645594" y="1264247"/>
                </a:cubicBezTo>
                <a:cubicBezTo>
                  <a:pt x="2651527" y="1273113"/>
                  <a:pt x="2658859" y="1279812"/>
                  <a:pt x="2667592" y="1284345"/>
                </a:cubicBezTo>
                <a:cubicBezTo>
                  <a:pt x="2676325" y="1288878"/>
                  <a:pt x="2686358" y="1291145"/>
                  <a:pt x="2697690" y="1291145"/>
                </a:cubicBezTo>
                <a:cubicBezTo>
                  <a:pt x="2707956" y="1291145"/>
                  <a:pt x="2716955" y="1288578"/>
                  <a:pt x="2724689" y="1283445"/>
                </a:cubicBezTo>
                <a:cubicBezTo>
                  <a:pt x="2728555" y="1280879"/>
                  <a:pt x="2732147" y="1277821"/>
                  <a:pt x="2735463" y="1274271"/>
                </a:cubicBezTo>
                <a:lnTo>
                  <a:pt x="2742730" y="1264615"/>
                </a:lnTo>
                <a:lnTo>
                  <a:pt x="2745287" y="1287345"/>
                </a:lnTo>
                <a:lnTo>
                  <a:pt x="2796084" y="1287145"/>
                </a:lnTo>
                <a:lnTo>
                  <a:pt x="2796084" y="979964"/>
                </a:lnTo>
                <a:close/>
                <a:moveTo>
                  <a:pt x="1492094" y="979764"/>
                </a:moveTo>
                <a:lnTo>
                  <a:pt x="1492094" y="1287145"/>
                </a:lnTo>
                <a:lnTo>
                  <a:pt x="1548091" y="1287145"/>
                </a:lnTo>
                <a:lnTo>
                  <a:pt x="1548091" y="1220547"/>
                </a:lnTo>
                <a:lnTo>
                  <a:pt x="1563599" y="1203142"/>
                </a:lnTo>
                <a:lnTo>
                  <a:pt x="1603487" y="1287145"/>
                </a:lnTo>
                <a:lnTo>
                  <a:pt x="1667684" y="1287145"/>
                </a:lnTo>
                <a:lnTo>
                  <a:pt x="1598931" y="1159652"/>
                </a:lnTo>
                <a:lnTo>
                  <a:pt x="1661884" y="1070759"/>
                </a:lnTo>
                <a:lnTo>
                  <a:pt x="1595088" y="1070759"/>
                </a:lnTo>
                <a:lnTo>
                  <a:pt x="1555290" y="1135755"/>
                </a:lnTo>
                <a:lnTo>
                  <a:pt x="1548091" y="1146268"/>
                </a:lnTo>
                <a:lnTo>
                  <a:pt x="1548091" y="979764"/>
                </a:lnTo>
                <a:close/>
                <a:moveTo>
                  <a:pt x="795867" y="741774"/>
                </a:moveTo>
                <a:cubicBezTo>
                  <a:pt x="785868" y="741774"/>
                  <a:pt x="777935" y="744740"/>
                  <a:pt x="772068" y="750673"/>
                </a:cubicBezTo>
                <a:cubicBezTo>
                  <a:pt x="766202" y="756606"/>
                  <a:pt x="763269" y="763973"/>
                  <a:pt x="763269" y="772772"/>
                </a:cubicBezTo>
                <a:cubicBezTo>
                  <a:pt x="763269" y="781572"/>
                  <a:pt x="766202" y="788904"/>
                  <a:pt x="772068" y="794771"/>
                </a:cubicBezTo>
                <a:cubicBezTo>
                  <a:pt x="777935" y="800637"/>
                  <a:pt x="785868" y="803570"/>
                  <a:pt x="795867" y="803570"/>
                </a:cubicBezTo>
                <a:cubicBezTo>
                  <a:pt x="805867" y="803570"/>
                  <a:pt x="813799" y="800637"/>
                  <a:pt x="819666" y="794771"/>
                </a:cubicBezTo>
                <a:cubicBezTo>
                  <a:pt x="825532" y="788904"/>
                  <a:pt x="828465" y="781572"/>
                  <a:pt x="828465" y="772772"/>
                </a:cubicBezTo>
                <a:cubicBezTo>
                  <a:pt x="828465" y="763973"/>
                  <a:pt x="825532" y="756606"/>
                  <a:pt x="819666" y="750673"/>
                </a:cubicBezTo>
                <a:cubicBezTo>
                  <a:pt x="813799" y="744740"/>
                  <a:pt x="805867" y="741774"/>
                  <a:pt x="795867" y="741774"/>
                </a:cubicBezTo>
                <a:close/>
                <a:moveTo>
                  <a:pt x="1742539" y="627781"/>
                </a:moveTo>
                <a:cubicBezTo>
                  <a:pt x="1747739" y="627781"/>
                  <a:pt x="1752306" y="628914"/>
                  <a:pt x="1756239" y="631181"/>
                </a:cubicBezTo>
                <a:cubicBezTo>
                  <a:pt x="1760171" y="633447"/>
                  <a:pt x="1763471" y="636647"/>
                  <a:pt x="1766138" y="640780"/>
                </a:cubicBezTo>
                <a:lnTo>
                  <a:pt x="1768338" y="646102"/>
                </a:lnTo>
                <a:lnTo>
                  <a:pt x="1768338" y="742228"/>
                </a:lnTo>
                <a:lnTo>
                  <a:pt x="1766663" y="745674"/>
                </a:lnTo>
                <a:cubicBezTo>
                  <a:pt x="1764913" y="748307"/>
                  <a:pt x="1762871" y="750573"/>
                  <a:pt x="1760538" y="752473"/>
                </a:cubicBezTo>
                <a:cubicBezTo>
                  <a:pt x="1755872" y="756273"/>
                  <a:pt x="1749806" y="758173"/>
                  <a:pt x="1742340" y="758173"/>
                </a:cubicBezTo>
                <a:cubicBezTo>
                  <a:pt x="1736606" y="758173"/>
                  <a:pt x="1731807" y="757073"/>
                  <a:pt x="1727940" y="754873"/>
                </a:cubicBezTo>
                <a:cubicBezTo>
                  <a:pt x="1724074" y="752673"/>
                  <a:pt x="1720974" y="749274"/>
                  <a:pt x="1718641" y="744674"/>
                </a:cubicBezTo>
                <a:cubicBezTo>
                  <a:pt x="1716308" y="740074"/>
                  <a:pt x="1714641" y="734141"/>
                  <a:pt x="1713641" y="726875"/>
                </a:cubicBezTo>
                <a:cubicBezTo>
                  <a:pt x="1712641" y="719609"/>
                  <a:pt x="1712141" y="710909"/>
                  <a:pt x="1712141" y="700776"/>
                </a:cubicBezTo>
                <a:lnTo>
                  <a:pt x="1712141" y="686377"/>
                </a:lnTo>
                <a:cubicBezTo>
                  <a:pt x="1712141" y="676111"/>
                  <a:pt x="1712708" y="667279"/>
                  <a:pt x="1713841" y="659879"/>
                </a:cubicBezTo>
                <a:cubicBezTo>
                  <a:pt x="1714974" y="652479"/>
                  <a:pt x="1716674" y="646413"/>
                  <a:pt x="1718941" y="641680"/>
                </a:cubicBezTo>
                <a:cubicBezTo>
                  <a:pt x="1721208" y="636947"/>
                  <a:pt x="1724307" y="633447"/>
                  <a:pt x="1728240" y="631181"/>
                </a:cubicBezTo>
                <a:cubicBezTo>
                  <a:pt x="1732173" y="628914"/>
                  <a:pt x="1736940" y="627781"/>
                  <a:pt x="1742539" y="627781"/>
                </a:cubicBezTo>
                <a:close/>
                <a:moveTo>
                  <a:pt x="2563489" y="627581"/>
                </a:moveTo>
                <a:cubicBezTo>
                  <a:pt x="2568422" y="627581"/>
                  <a:pt x="2572855" y="628814"/>
                  <a:pt x="2576788" y="631281"/>
                </a:cubicBezTo>
                <a:cubicBezTo>
                  <a:pt x="2580722" y="633747"/>
                  <a:pt x="2584021" y="637347"/>
                  <a:pt x="2586688" y="642080"/>
                </a:cubicBezTo>
                <a:cubicBezTo>
                  <a:pt x="2589354" y="646813"/>
                  <a:pt x="2591421" y="652879"/>
                  <a:pt x="2592887" y="660279"/>
                </a:cubicBezTo>
                <a:cubicBezTo>
                  <a:pt x="2594354" y="667678"/>
                  <a:pt x="2595087" y="676244"/>
                  <a:pt x="2595087" y="685977"/>
                </a:cubicBezTo>
                <a:lnTo>
                  <a:pt x="2595087" y="700576"/>
                </a:lnTo>
                <a:cubicBezTo>
                  <a:pt x="2595087" y="710576"/>
                  <a:pt x="2594454" y="719242"/>
                  <a:pt x="2593187" y="726575"/>
                </a:cubicBezTo>
                <a:cubicBezTo>
                  <a:pt x="2591921" y="733908"/>
                  <a:pt x="2589988" y="739974"/>
                  <a:pt x="2587388" y="744774"/>
                </a:cubicBezTo>
                <a:cubicBezTo>
                  <a:pt x="2584788" y="749573"/>
                  <a:pt x="2581488" y="753107"/>
                  <a:pt x="2577488" y="755373"/>
                </a:cubicBezTo>
                <a:cubicBezTo>
                  <a:pt x="2573489" y="757640"/>
                  <a:pt x="2568955" y="758773"/>
                  <a:pt x="2563889" y="758773"/>
                </a:cubicBezTo>
                <a:cubicBezTo>
                  <a:pt x="2558823" y="758773"/>
                  <a:pt x="2554356" y="757640"/>
                  <a:pt x="2550490" y="755373"/>
                </a:cubicBezTo>
                <a:cubicBezTo>
                  <a:pt x="2546624" y="753107"/>
                  <a:pt x="2543324" y="749573"/>
                  <a:pt x="2540591" y="744774"/>
                </a:cubicBezTo>
                <a:cubicBezTo>
                  <a:pt x="2537857" y="739974"/>
                  <a:pt x="2535791" y="733908"/>
                  <a:pt x="2534391" y="726575"/>
                </a:cubicBezTo>
                <a:cubicBezTo>
                  <a:pt x="2532991" y="719242"/>
                  <a:pt x="2532291" y="710576"/>
                  <a:pt x="2532291" y="700576"/>
                </a:cubicBezTo>
                <a:lnTo>
                  <a:pt x="2532291" y="685977"/>
                </a:lnTo>
                <a:cubicBezTo>
                  <a:pt x="2532291" y="676244"/>
                  <a:pt x="2532991" y="667678"/>
                  <a:pt x="2534391" y="660279"/>
                </a:cubicBezTo>
                <a:cubicBezTo>
                  <a:pt x="2535791" y="652879"/>
                  <a:pt x="2537857" y="646813"/>
                  <a:pt x="2540591" y="642080"/>
                </a:cubicBezTo>
                <a:cubicBezTo>
                  <a:pt x="2543324" y="637347"/>
                  <a:pt x="2546590" y="633747"/>
                  <a:pt x="2550390" y="631281"/>
                </a:cubicBezTo>
                <a:cubicBezTo>
                  <a:pt x="2554190" y="628814"/>
                  <a:pt x="2558556" y="627581"/>
                  <a:pt x="2563489" y="627581"/>
                </a:cubicBezTo>
                <a:close/>
                <a:moveTo>
                  <a:pt x="1544314" y="627581"/>
                </a:moveTo>
                <a:cubicBezTo>
                  <a:pt x="1549247" y="627581"/>
                  <a:pt x="1553680" y="628814"/>
                  <a:pt x="1557613" y="631281"/>
                </a:cubicBezTo>
                <a:cubicBezTo>
                  <a:pt x="1561547" y="633747"/>
                  <a:pt x="1564846" y="637347"/>
                  <a:pt x="1567513" y="642080"/>
                </a:cubicBezTo>
                <a:cubicBezTo>
                  <a:pt x="1570179" y="646813"/>
                  <a:pt x="1572246" y="652879"/>
                  <a:pt x="1573713" y="660279"/>
                </a:cubicBezTo>
                <a:cubicBezTo>
                  <a:pt x="1575179" y="667678"/>
                  <a:pt x="1575912" y="676244"/>
                  <a:pt x="1575912" y="685977"/>
                </a:cubicBezTo>
                <a:lnTo>
                  <a:pt x="1575912" y="700576"/>
                </a:lnTo>
                <a:cubicBezTo>
                  <a:pt x="1575912" y="710576"/>
                  <a:pt x="1575279" y="719242"/>
                  <a:pt x="1574012" y="726575"/>
                </a:cubicBezTo>
                <a:cubicBezTo>
                  <a:pt x="1572746" y="733908"/>
                  <a:pt x="1570813" y="739974"/>
                  <a:pt x="1568213" y="744774"/>
                </a:cubicBezTo>
                <a:cubicBezTo>
                  <a:pt x="1565613" y="749573"/>
                  <a:pt x="1562313" y="753107"/>
                  <a:pt x="1558313" y="755373"/>
                </a:cubicBezTo>
                <a:cubicBezTo>
                  <a:pt x="1554313" y="757640"/>
                  <a:pt x="1549781" y="758773"/>
                  <a:pt x="1544714" y="758773"/>
                </a:cubicBezTo>
                <a:cubicBezTo>
                  <a:pt x="1539648" y="758773"/>
                  <a:pt x="1535182" y="757640"/>
                  <a:pt x="1531315" y="755373"/>
                </a:cubicBezTo>
                <a:cubicBezTo>
                  <a:pt x="1527449" y="753107"/>
                  <a:pt x="1524149" y="749573"/>
                  <a:pt x="1521416" y="744774"/>
                </a:cubicBezTo>
                <a:cubicBezTo>
                  <a:pt x="1518683" y="739974"/>
                  <a:pt x="1516616" y="733908"/>
                  <a:pt x="1515216" y="726575"/>
                </a:cubicBezTo>
                <a:cubicBezTo>
                  <a:pt x="1513816" y="719242"/>
                  <a:pt x="1513116" y="710576"/>
                  <a:pt x="1513116" y="700576"/>
                </a:cubicBezTo>
                <a:lnTo>
                  <a:pt x="1513116" y="685977"/>
                </a:lnTo>
                <a:cubicBezTo>
                  <a:pt x="1513116" y="676244"/>
                  <a:pt x="1513816" y="667678"/>
                  <a:pt x="1515216" y="660279"/>
                </a:cubicBezTo>
                <a:cubicBezTo>
                  <a:pt x="1516616" y="652879"/>
                  <a:pt x="1518683" y="646813"/>
                  <a:pt x="1521416" y="642080"/>
                </a:cubicBezTo>
                <a:cubicBezTo>
                  <a:pt x="1524149" y="637347"/>
                  <a:pt x="1527415" y="633747"/>
                  <a:pt x="1531215" y="631281"/>
                </a:cubicBezTo>
                <a:cubicBezTo>
                  <a:pt x="1535015" y="628814"/>
                  <a:pt x="1539381" y="627581"/>
                  <a:pt x="1544314" y="627581"/>
                </a:cubicBezTo>
                <a:close/>
                <a:moveTo>
                  <a:pt x="2380519" y="584984"/>
                </a:moveTo>
                <a:lnTo>
                  <a:pt x="2380519" y="801370"/>
                </a:lnTo>
                <a:lnTo>
                  <a:pt x="2436715" y="801370"/>
                </a:lnTo>
                <a:lnTo>
                  <a:pt x="2436715" y="584984"/>
                </a:lnTo>
                <a:close/>
                <a:moveTo>
                  <a:pt x="1862169" y="584984"/>
                </a:moveTo>
                <a:lnTo>
                  <a:pt x="1862169" y="724775"/>
                </a:lnTo>
                <a:cubicBezTo>
                  <a:pt x="1862169" y="739174"/>
                  <a:pt x="1863669" y="751473"/>
                  <a:pt x="1866669" y="761673"/>
                </a:cubicBezTo>
                <a:cubicBezTo>
                  <a:pt x="1869669" y="771872"/>
                  <a:pt x="1873835" y="780205"/>
                  <a:pt x="1879168" y="786671"/>
                </a:cubicBezTo>
                <a:cubicBezTo>
                  <a:pt x="1884501" y="793137"/>
                  <a:pt x="1890868" y="797871"/>
                  <a:pt x="1898267" y="800870"/>
                </a:cubicBezTo>
                <a:cubicBezTo>
                  <a:pt x="1905667" y="803870"/>
                  <a:pt x="1913766" y="805370"/>
                  <a:pt x="1922566" y="805370"/>
                </a:cubicBezTo>
                <a:cubicBezTo>
                  <a:pt x="1934032" y="805370"/>
                  <a:pt x="1943964" y="802870"/>
                  <a:pt x="1952364" y="797871"/>
                </a:cubicBezTo>
                <a:cubicBezTo>
                  <a:pt x="1956564" y="795371"/>
                  <a:pt x="1960413" y="792363"/>
                  <a:pt x="1963913" y="788846"/>
                </a:cubicBezTo>
                <a:lnTo>
                  <a:pt x="1970217" y="780791"/>
                </a:lnTo>
                <a:lnTo>
                  <a:pt x="1971563" y="801370"/>
                </a:lnTo>
                <a:lnTo>
                  <a:pt x="2024360" y="801370"/>
                </a:lnTo>
                <a:lnTo>
                  <a:pt x="2024360" y="584984"/>
                </a:lnTo>
                <a:lnTo>
                  <a:pt x="1968163" y="584984"/>
                </a:lnTo>
                <a:lnTo>
                  <a:pt x="1968163" y="740265"/>
                </a:lnTo>
                <a:lnTo>
                  <a:pt x="1967038" y="743074"/>
                </a:lnTo>
                <a:cubicBezTo>
                  <a:pt x="1965221" y="746240"/>
                  <a:pt x="1963029" y="748974"/>
                  <a:pt x="1960463" y="751273"/>
                </a:cubicBezTo>
                <a:cubicBezTo>
                  <a:pt x="1955330" y="755873"/>
                  <a:pt x="1948364" y="758173"/>
                  <a:pt x="1939565" y="758173"/>
                </a:cubicBezTo>
                <a:cubicBezTo>
                  <a:pt x="1936365" y="758173"/>
                  <a:pt x="1933498" y="757606"/>
                  <a:pt x="1930965" y="756473"/>
                </a:cubicBezTo>
                <a:cubicBezTo>
                  <a:pt x="1928432" y="755340"/>
                  <a:pt x="1926232" y="753440"/>
                  <a:pt x="1924366" y="750774"/>
                </a:cubicBezTo>
                <a:cubicBezTo>
                  <a:pt x="1922499" y="748107"/>
                  <a:pt x="1921032" y="744674"/>
                  <a:pt x="1919966" y="740474"/>
                </a:cubicBezTo>
                <a:cubicBezTo>
                  <a:pt x="1918899" y="736274"/>
                  <a:pt x="1918366" y="731241"/>
                  <a:pt x="1918366" y="725375"/>
                </a:cubicBezTo>
                <a:lnTo>
                  <a:pt x="1918366" y="584984"/>
                </a:lnTo>
                <a:close/>
                <a:moveTo>
                  <a:pt x="2786113" y="580984"/>
                </a:moveTo>
                <a:cubicBezTo>
                  <a:pt x="2775180" y="580984"/>
                  <a:pt x="2765281" y="583417"/>
                  <a:pt x="2756415" y="588283"/>
                </a:cubicBezTo>
                <a:cubicBezTo>
                  <a:pt x="2751981" y="590717"/>
                  <a:pt x="2747865" y="593683"/>
                  <a:pt x="2744065" y="597183"/>
                </a:cubicBezTo>
                <a:lnTo>
                  <a:pt x="2735811" y="606740"/>
                </a:lnTo>
                <a:lnTo>
                  <a:pt x="2734116" y="584984"/>
                </a:lnTo>
                <a:lnTo>
                  <a:pt x="2681519" y="584984"/>
                </a:lnTo>
                <a:lnTo>
                  <a:pt x="2681519" y="801370"/>
                </a:lnTo>
                <a:lnTo>
                  <a:pt x="2737716" y="801370"/>
                </a:lnTo>
                <a:lnTo>
                  <a:pt x="2737716" y="644222"/>
                </a:lnTo>
                <a:lnTo>
                  <a:pt x="2747715" y="632281"/>
                </a:lnTo>
                <a:cubicBezTo>
                  <a:pt x="2751848" y="629281"/>
                  <a:pt x="2756581" y="627781"/>
                  <a:pt x="2761914" y="627781"/>
                </a:cubicBezTo>
                <a:cubicBezTo>
                  <a:pt x="2767514" y="627781"/>
                  <a:pt x="2772180" y="628814"/>
                  <a:pt x="2775913" y="630881"/>
                </a:cubicBezTo>
                <a:cubicBezTo>
                  <a:pt x="2779647" y="632947"/>
                  <a:pt x="2782446" y="636547"/>
                  <a:pt x="2784313" y="641680"/>
                </a:cubicBezTo>
                <a:cubicBezTo>
                  <a:pt x="2786180" y="646813"/>
                  <a:pt x="2787113" y="654046"/>
                  <a:pt x="2787113" y="663379"/>
                </a:cubicBezTo>
                <a:lnTo>
                  <a:pt x="2787113" y="801370"/>
                </a:lnTo>
                <a:lnTo>
                  <a:pt x="2843309" y="801370"/>
                </a:lnTo>
                <a:lnTo>
                  <a:pt x="2843309" y="663779"/>
                </a:lnTo>
                <a:cubicBezTo>
                  <a:pt x="2843309" y="648446"/>
                  <a:pt x="2841909" y="635480"/>
                  <a:pt x="2839110" y="624881"/>
                </a:cubicBezTo>
                <a:cubicBezTo>
                  <a:pt x="2836310" y="614282"/>
                  <a:pt x="2832376" y="605782"/>
                  <a:pt x="2827310" y="599383"/>
                </a:cubicBezTo>
                <a:cubicBezTo>
                  <a:pt x="2822244" y="592983"/>
                  <a:pt x="2816211" y="588317"/>
                  <a:pt x="2809211" y="585383"/>
                </a:cubicBezTo>
                <a:cubicBezTo>
                  <a:pt x="2802212" y="582450"/>
                  <a:pt x="2794512" y="580984"/>
                  <a:pt x="2786113" y="580984"/>
                </a:cubicBezTo>
                <a:close/>
                <a:moveTo>
                  <a:pt x="2563489" y="580984"/>
                </a:moveTo>
                <a:cubicBezTo>
                  <a:pt x="2550157" y="580984"/>
                  <a:pt x="2538124" y="583283"/>
                  <a:pt x="2527391" y="587883"/>
                </a:cubicBezTo>
                <a:cubicBezTo>
                  <a:pt x="2516658" y="592483"/>
                  <a:pt x="2507493" y="599216"/>
                  <a:pt x="2499893" y="608082"/>
                </a:cubicBezTo>
                <a:cubicBezTo>
                  <a:pt x="2492293" y="616948"/>
                  <a:pt x="2486461" y="627914"/>
                  <a:pt x="2482394" y="640980"/>
                </a:cubicBezTo>
                <a:cubicBezTo>
                  <a:pt x="2478328" y="654046"/>
                  <a:pt x="2476294" y="669045"/>
                  <a:pt x="2476294" y="685977"/>
                </a:cubicBezTo>
                <a:lnTo>
                  <a:pt x="2476294" y="700576"/>
                </a:lnTo>
                <a:cubicBezTo>
                  <a:pt x="2476294" y="717375"/>
                  <a:pt x="2478328" y="732308"/>
                  <a:pt x="2482394" y="745374"/>
                </a:cubicBezTo>
                <a:cubicBezTo>
                  <a:pt x="2486461" y="758439"/>
                  <a:pt x="2492360" y="769439"/>
                  <a:pt x="2500093" y="778372"/>
                </a:cubicBezTo>
                <a:cubicBezTo>
                  <a:pt x="2507826" y="787305"/>
                  <a:pt x="2517059" y="794037"/>
                  <a:pt x="2527791" y="798571"/>
                </a:cubicBezTo>
                <a:cubicBezTo>
                  <a:pt x="2538524" y="803104"/>
                  <a:pt x="2550556" y="805370"/>
                  <a:pt x="2563889" y="805370"/>
                </a:cubicBezTo>
                <a:cubicBezTo>
                  <a:pt x="2577222" y="805370"/>
                  <a:pt x="2589221" y="803104"/>
                  <a:pt x="2599887" y="798571"/>
                </a:cubicBezTo>
                <a:cubicBezTo>
                  <a:pt x="2610553" y="794037"/>
                  <a:pt x="2619719" y="787305"/>
                  <a:pt x="2627385" y="778372"/>
                </a:cubicBezTo>
                <a:cubicBezTo>
                  <a:pt x="2635051" y="769439"/>
                  <a:pt x="2640951" y="758439"/>
                  <a:pt x="2645084" y="745374"/>
                </a:cubicBezTo>
                <a:cubicBezTo>
                  <a:pt x="2649217" y="732308"/>
                  <a:pt x="2651284" y="717375"/>
                  <a:pt x="2651284" y="700576"/>
                </a:cubicBezTo>
                <a:lnTo>
                  <a:pt x="2651284" y="685977"/>
                </a:lnTo>
                <a:cubicBezTo>
                  <a:pt x="2651284" y="669045"/>
                  <a:pt x="2649217" y="654046"/>
                  <a:pt x="2645084" y="640980"/>
                </a:cubicBezTo>
                <a:cubicBezTo>
                  <a:pt x="2640951" y="627914"/>
                  <a:pt x="2635051" y="616948"/>
                  <a:pt x="2627385" y="608082"/>
                </a:cubicBezTo>
                <a:cubicBezTo>
                  <a:pt x="2619719" y="599216"/>
                  <a:pt x="2610520" y="592483"/>
                  <a:pt x="2599787" y="587883"/>
                </a:cubicBezTo>
                <a:cubicBezTo>
                  <a:pt x="2589054" y="583283"/>
                  <a:pt x="2576955" y="580984"/>
                  <a:pt x="2563489" y="580984"/>
                </a:cubicBezTo>
                <a:close/>
                <a:moveTo>
                  <a:pt x="2142589" y="580984"/>
                </a:moveTo>
                <a:cubicBezTo>
                  <a:pt x="2128057" y="580984"/>
                  <a:pt x="2115424" y="583317"/>
                  <a:pt x="2104692" y="587983"/>
                </a:cubicBezTo>
                <a:cubicBezTo>
                  <a:pt x="2093959" y="592650"/>
                  <a:pt x="2085093" y="599449"/>
                  <a:pt x="2078093" y="608382"/>
                </a:cubicBezTo>
                <a:cubicBezTo>
                  <a:pt x="2071094" y="617315"/>
                  <a:pt x="2065827" y="628248"/>
                  <a:pt x="2062294" y="641180"/>
                </a:cubicBezTo>
                <a:cubicBezTo>
                  <a:pt x="2058761" y="654113"/>
                  <a:pt x="2056995" y="668778"/>
                  <a:pt x="2056995" y="685177"/>
                </a:cubicBezTo>
                <a:lnTo>
                  <a:pt x="2056995" y="700976"/>
                </a:lnTo>
                <a:cubicBezTo>
                  <a:pt x="2056995" y="717642"/>
                  <a:pt x="2058761" y="732408"/>
                  <a:pt x="2062294" y="745274"/>
                </a:cubicBezTo>
                <a:cubicBezTo>
                  <a:pt x="2065827" y="758140"/>
                  <a:pt x="2071094" y="769039"/>
                  <a:pt x="2078093" y="777972"/>
                </a:cubicBezTo>
                <a:cubicBezTo>
                  <a:pt x="2085093" y="786905"/>
                  <a:pt x="2093992" y="793704"/>
                  <a:pt x="2104792" y="798371"/>
                </a:cubicBezTo>
                <a:cubicBezTo>
                  <a:pt x="2115591" y="803037"/>
                  <a:pt x="2128257" y="805370"/>
                  <a:pt x="2142789" y="805370"/>
                </a:cubicBezTo>
                <a:cubicBezTo>
                  <a:pt x="2157322" y="805370"/>
                  <a:pt x="2170354" y="802204"/>
                  <a:pt x="2181887" y="795871"/>
                </a:cubicBezTo>
                <a:cubicBezTo>
                  <a:pt x="2193419" y="789538"/>
                  <a:pt x="2202619" y="780472"/>
                  <a:pt x="2209485" y="768672"/>
                </a:cubicBezTo>
                <a:cubicBezTo>
                  <a:pt x="2216351" y="756873"/>
                  <a:pt x="2219785" y="742841"/>
                  <a:pt x="2219785" y="726575"/>
                </a:cubicBezTo>
                <a:lnTo>
                  <a:pt x="2167188" y="726575"/>
                </a:lnTo>
                <a:cubicBezTo>
                  <a:pt x="2167055" y="734175"/>
                  <a:pt x="2165988" y="740374"/>
                  <a:pt x="2163988" y="745174"/>
                </a:cubicBezTo>
                <a:cubicBezTo>
                  <a:pt x="2161988" y="749973"/>
                  <a:pt x="2159088" y="753440"/>
                  <a:pt x="2155289" y="755573"/>
                </a:cubicBezTo>
                <a:cubicBezTo>
                  <a:pt x="2151489" y="757706"/>
                  <a:pt x="2146989" y="758773"/>
                  <a:pt x="2141789" y="758773"/>
                </a:cubicBezTo>
                <a:cubicBezTo>
                  <a:pt x="2135256" y="758773"/>
                  <a:pt x="2130090" y="757573"/>
                  <a:pt x="2126290" y="755173"/>
                </a:cubicBezTo>
                <a:cubicBezTo>
                  <a:pt x="2122490" y="752773"/>
                  <a:pt x="2119624" y="749140"/>
                  <a:pt x="2117691" y="744274"/>
                </a:cubicBezTo>
                <a:cubicBezTo>
                  <a:pt x="2115758" y="739407"/>
                  <a:pt x="2114491" y="733408"/>
                  <a:pt x="2113891" y="726275"/>
                </a:cubicBezTo>
                <a:cubicBezTo>
                  <a:pt x="2113291" y="719142"/>
                  <a:pt x="2112991" y="710709"/>
                  <a:pt x="2112991" y="700976"/>
                </a:cubicBezTo>
                <a:lnTo>
                  <a:pt x="2112991" y="685177"/>
                </a:lnTo>
                <a:cubicBezTo>
                  <a:pt x="2112991" y="676111"/>
                  <a:pt x="2113324" y="667978"/>
                  <a:pt x="2113991" y="660779"/>
                </a:cubicBezTo>
                <a:cubicBezTo>
                  <a:pt x="2114658" y="653579"/>
                  <a:pt x="2115958" y="647546"/>
                  <a:pt x="2117891" y="642680"/>
                </a:cubicBezTo>
                <a:cubicBezTo>
                  <a:pt x="2119824" y="637813"/>
                  <a:pt x="2122690" y="634080"/>
                  <a:pt x="2126490" y="631481"/>
                </a:cubicBezTo>
                <a:cubicBezTo>
                  <a:pt x="2130290" y="628881"/>
                  <a:pt x="2135323" y="627581"/>
                  <a:pt x="2141589" y="627581"/>
                </a:cubicBezTo>
                <a:cubicBezTo>
                  <a:pt x="2147589" y="627581"/>
                  <a:pt x="2152422" y="629081"/>
                  <a:pt x="2156088" y="632081"/>
                </a:cubicBezTo>
                <a:cubicBezTo>
                  <a:pt x="2159755" y="635080"/>
                  <a:pt x="2162488" y="639347"/>
                  <a:pt x="2164288" y="644880"/>
                </a:cubicBezTo>
                <a:cubicBezTo>
                  <a:pt x="2166088" y="650413"/>
                  <a:pt x="2167055" y="657312"/>
                  <a:pt x="2167188" y="665578"/>
                </a:cubicBezTo>
                <a:lnTo>
                  <a:pt x="2219785" y="665578"/>
                </a:lnTo>
                <a:cubicBezTo>
                  <a:pt x="2219785" y="647180"/>
                  <a:pt x="2216551" y="631714"/>
                  <a:pt x="2210085" y="619181"/>
                </a:cubicBezTo>
                <a:cubicBezTo>
                  <a:pt x="2203619" y="606649"/>
                  <a:pt x="2194653" y="597149"/>
                  <a:pt x="2183187" y="590683"/>
                </a:cubicBezTo>
                <a:cubicBezTo>
                  <a:pt x="2171721" y="584217"/>
                  <a:pt x="2158188" y="580984"/>
                  <a:pt x="2142589" y="580984"/>
                </a:cubicBezTo>
                <a:close/>
                <a:moveTo>
                  <a:pt x="1544314" y="580984"/>
                </a:moveTo>
                <a:cubicBezTo>
                  <a:pt x="1530982" y="580984"/>
                  <a:pt x="1518949" y="583283"/>
                  <a:pt x="1508217" y="587883"/>
                </a:cubicBezTo>
                <a:cubicBezTo>
                  <a:pt x="1497484" y="592483"/>
                  <a:pt x="1488318" y="599216"/>
                  <a:pt x="1480718" y="608082"/>
                </a:cubicBezTo>
                <a:cubicBezTo>
                  <a:pt x="1473119" y="616948"/>
                  <a:pt x="1467286" y="627914"/>
                  <a:pt x="1463219" y="640980"/>
                </a:cubicBezTo>
                <a:cubicBezTo>
                  <a:pt x="1459153" y="654046"/>
                  <a:pt x="1457120" y="669045"/>
                  <a:pt x="1457120" y="685977"/>
                </a:cubicBezTo>
                <a:lnTo>
                  <a:pt x="1457120" y="700576"/>
                </a:lnTo>
                <a:cubicBezTo>
                  <a:pt x="1457120" y="717375"/>
                  <a:pt x="1459153" y="732308"/>
                  <a:pt x="1463219" y="745374"/>
                </a:cubicBezTo>
                <a:cubicBezTo>
                  <a:pt x="1467286" y="758439"/>
                  <a:pt x="1473185" y="769439"/>
                  <a:pt x="1480918" y="778372"/>
                </a:cubicBezTo>
                <a:cubicBezTo>
                  <a:pt x="1488651" y="787305"/>
                  <a:pt x="1497884" y="794037"/>
                  <a:pt x="1508617" y="798571"/>
                </a:cubicBezTo>
                <a:cubicBezTo>
                  <a:pt x="1519349" y="803104"/>
                  <a:pt x="1531382" y="805370"/>
                  <a:pt x="1544714" y="805370"/>
                </a:cubicBezTo>
                <a:cubicBezTo>
                  <a:pt x="1558047" y="805370"/>
                  <a:pt x="1570046" y="803104"/>
                  <a:pt x="1580712" y="798571"/>
                </a:cubicBezTo>
                <a:cubicBezTo>
                  <a:pt x="1591378" y="794037"/>
                  <a:pt x="1600544" y="787305"/>
                  <a:pt x="1608211" y="778372"/>
                </a:cubicBezTo>
                <a:cubicBezTo>
                  <a:pt x="1615877" y="769439"/>
                  <a:pt x="1621776" y="758439"/>
                  <a:pt x="1625909" y="745374"/>
                </a:cubicBezTo>
                <a:cubicBezTo>
                  <a:pt x="1630042" y="732308"/>
                  <a:pt x="1632109" y="717375"/>
                  <a:pt x="1632109" y="700576"/>
                </a:cubicBezTo>
                <a:lnTo>
                  <a:pt x="1632109" y="685977"/>
                </a:lnTo>
                <a:cubicBezTo>
                  <a:pt x="1632109" y="669045"/>
                  <a:pt x="1630042" y="654046"/>
                  <a:pt x="1625909" y="640980"/>
                </a:cubicBezTo>
                <a:cubicBezTo>
                  <a:pt x="1621776" y="627914"/>
                  <a:pt x="1615877" y="616948"/>
                  <a:pt x="1608211" y="608082"/>
                </a:cubicBezTo>
                <a:cubicBezTo>
                  <a:pt x="1600544" y="599216"/>
                  <a:pt x="1591345" y="592483"/>
                  <a:pt x="1580612" y="587883"/>
                </a:cubicBezTo>
                <a:cubicBezTo>
                  <a:pt x="1569879" y="583283"/>
                  <a:pt x="1557780" y="580984"/>
                  <a:pt x="1544314" y="580984"/>
                </a:cubicBezTo>
                <a:close/>
                <a:moveTo>
                  <a:pt x="1421564" y="580984"/>
                </a:moveTo>
                <a:cubicBezTo>
                  <a:pt x="1413698" y="580984"/>
                  <a:pt x="1406665" y="583383"/>
                  <a:pt x="1400465" y="588183"/>
                </a:cubicBezTo>
                <a:cubicBezTo>
                  <a:pt x="1394265" y="592983"/>
                  <a:pt x="1388966" y="599749"/>
                  <a:pt x="1384566" y="608482"/>
                </a:cubicBezTo>
                <a:lnTo>
                  <a:pt x="1384532" y="608566"/>
                </a:lnTo>
                <a:lnTo>
                  <a:pt x="1382966" y="584984"/>
                </a:lnTo>
                <a:lnTo>
                  <a:pt x="1330169" y="584984"/>
                </a:lnTo>
                <a:lnTo>
                  <a:pt x="1330169" y="801370"/>
                </a:lnTo>
                <a:lnTo>
                  <a:pt x="1386166" y="801370"/>
                </a:lnTo>
                <a:lnTo>
                  <a:pt x="1386166" y="659708"/>
                </a:lnTo>
                <a:lnTo>
                  <a:pt x="1391065" y="649080"/>
                </a:lnTo>
                <a:cubicBezTo>
                  <a:pt x="1393932" y="645280"/>
                  <a:pt x="1397565" y="642413"/>
                  <a:pt x="1401965" y="640480"/>
                </a:cubicBezTo>
                <a:cubicBezTo>
                  <a:pt x="1406365" y="638547"/>
                  <a:pt x="1411698" y="637580"/>
                  <a:pt x="1417964" y="637580"/>
                </a:cubicBezTo>
                <a:cubicBezTo>
                  <a:pt x="1420630" y="637580"/>
                  <a:pt x="1423730" y="637714"/>
                  <a:pt x="1427263" y="637980"/>
                </a:cubicBezTo>
                <a:cubicBezTo>
                  <a:pt x="1430797" y="638247"/>
                  <a:pt x="1433830" y="638647"/>
                  <a:pt x="1436363" y="639180"/>
                </a:cubicBezTo>
                <a:lnTo>
                  <a:pt x="1437163" y="583383"/>
                </a:lnTo>
                <a:cubicBezTo>
                  <a:pt x="1435430" y="582717"/>
                  <a:pt x="1433063" y="582150"/>
                  <a:pt x="1430063" y="581684"/>
                </a:cubicBezTo>
                <a:cubicBezTo>
                  <a:pt x="1427063" y="581217"/>
                  <a:pt x="1424230" y="580984"/>
                  <a:pt x="1421564" y="580984"/>
                </a:cubicBezTo>
                <a:close/>
                <a:moveTo>
                  <a:pt x="1109713" y="580984"/>
                </a:moveTo>
                <a:cubicBezTo>
                  <a:pt x="1098780" y="580984"/>
                  <a:pt x="1088881" y="583417"/>
                  <a:pt x="1080015" y="588283"/>
                </a:cubicBezTo>
                <a:cubicBezTo>
                  <a:pt x="1075582" y="590717"/>
                  <a:pt x="1071465" y="593683"/>
                  <a:pt x="1067666" y="597183"/>
                </a:cubicBezTo>
                <a:lnTo>
                  <a:pt x="1059411" y="606740"/>
                </a:lnTo>
                <a:lnTo>
                  <a:pt x="1057716" y="584984"/>
                </a:lnTo>
                <a:lnTo>
                  <a:pt x="1005120" y="584984"/>
                </a:lnTo>
                <a:lnTo>
                  <a:pt x="1005120" y="801370"/>
                </a:lnTo>
                <a:lnTo>
                  <a:pt x="1061316" y="801370"/>
                </a:lnTo>
                <a:lnTo>
                  <a:pt x="1061316" y="644222"/>
                </a:lnTo>
                <a:lnTo>
                  <a:pt x="1071315" y="632281"/>
                </a:lnTo>
                <a:cubicBezTo>
                  <a:pt x="1075448" y="629281"/>
                  <a:pt x="1080181" y="627781"/>
                  <a:pt x="1085515" y="627781"/>
                </a:cubicBezTo>
                <a:cubicBezTo>
                  <a:pt x="1091114" y="627781"/>
                  <a:pt x="1095781" y="628814"/>
                  <a:pt x="1099513" y="630881"/>
                </a:cubicBezTo>
                <a:cubicBezTo>
                  <a:pt x="1103247" y="632947"/>
                  <a:pt x="1106046" y="636547"/>
                  <a:pt x="1107913" y="641680"/>
                </a:cubicBezTo>
                <a:cubicBezTo>
                  <a:pt x="1109780" y="646813"/>
                  <a:pt x="1110713" y="654046"/>
                  <a:pt x="1110713" y="663379"/>
                </a:cubicBezTo>
                <a:lnTo>
                  <a:pt x="1110713" y="801370"/>
                </a:lnTo>
                <a:lnTo>
                  <a:pt x="1166909" y="801370"/>
                </a:lnTo>
                <a:lnTo>
                  <a:pt x="1166909" y="663779"/>
                </a:lnTo>
                <a:cubicBezTo>
                  <a:pt x="1166909" y="648446"/>
                  <a:pt x="1165509" y="635480"/>
                  <a:pt x="1162710" y="624881"/>
                </a:cubicBezTo>
                <a:cubicBezTo>
                  <a:pt x="1159910" y="614282"/>
                  <a:pt x="1155977" y="605782"/>
                  <a:pt x="1150911" y="599383"/>
                </a:cubicBezTo>
                <a:cubicBezTo>
                  <a:pt x="1145844" y="592983"/>
                  <a:pt x="1139811" y="588317"/>
                  <a:pt x="1132811" y="585383"/>
                </a:cubicBezTo>
                <a:cubicBezTo>
                  <a:pt x="1125812" y="582450"/>
                  <a:pt x="1118112" y="580984"/>
                  <a:pt x="1109713" y="580984"/>
                </a:cubicBezTo>
                <a:close/>
                <a:moveTo>
                  <a:pt x="2263494" y="531587"/>
                </a:moveTo>
                <a:lnTo>
                  <a:pt x="2263494" y="584984"/>
                </a:lnTo>
                <a:lnTo>
                  <a:pt x="2238095" y="584984"/>
                </a:lnTo>
                <a:lnTo>
                  <a:pt x="2238095" y="627181"/>
                </a:lnTo>
                <a:lnTo>
                  <a:pt x="2263494" y="627181"/>
                </a:lnTo>
                <a:lnTo>
                  <a:pt x="2263494" y="741374"/>
                </a:lnTo>
                <a:cubicBezTo>
                  <a:pt x="2263494" y="756706"/>
                  <a:pt x="2265760" y="769072"/>
                  <a:pt x="2270293" y="778472"/>
                </a:cubicBezTo>
                <a:cubicBezTo>
                  <a:pt x="2274826" y="787871"/>
                  <a:pt x="2281192" y="794704"/>
                  <a:pt x="2289392" y="798970"/>
                </a:cubicBezTo>
                <a:cubicBezTo>
                  <a:pt x="2297591" y="803237"/>
                  <a:pt x="2307291" y="805370"/>
                  <a:pt x="2318490" y="805370"/>
                </a:cubicBezTo>
                <a:cubicBezTo>
                  <a:pt x="2325156" y="805370"/>
                  <a:pt x="2330923" y="804903"/>
                  <a:pt x="2335789" y="803970"/>
                </a:cubicBezTo>
                <a:cubicBezTo>
                  <a:pt x="2340656" y="803037"/>
                  <a:pt x="2345288" y="801704"/>
                  <a:pt x="2349688" y="799970"/>
                </a:cubicBezTo>
                <a:lnTo>
                  <a:pt x="2349688" y="756173"/>
                </a:lnTo>
                <a:cubicBezTo>
                  <a:pt x="2348488" y="756573"/>
                  <a:pt x="2346688" y="756940"/>
                  <a:pt x="2344289" y="757273"/>
                </a:cubicBezTo>
                <a:cubicBezTo>
                  <a:pt x="2341889" y="757606"/>
                  <a:pt x="2339289" y="757773"/>
                  <a:pt x="2336489" y="757773"/>
                </a:cubicBezTo>
                <a:cubicBezTo>
                  <a:pt x="2332356" y="757773"/>
                  <a:pt x="2329056" y="757140"/>
                  <a:pt x="2326590" y="755873"/>
                </a:cubicBezTo>
                <a:cubicBezTo>
                  <a:pt x="2324123" y="754607"/>
                  <a:pt x="2322290" y="752373"/>
                  <a:pt x="2321090" y="749174"/>
                </a:cubicBezTo>
                <a:cubicBezTo>
                  <a:pt x="2319890" y="745974"/>
                  <a:pt x="2319290" y="741374"/>
                  <a:pt x="2319290" y="735374"/>
                </a:cubicBezTo>
                <a:lnTo>
                  <a:pt x="2319290" y="627181"/>
                </a:lnTo>
                <a:lnTo>
                  <a:pt x="2348488" y="627181"/>
                </a:lnTo>
                <a:lnTo>
                  <a:pt x="2348488" y="584984"/>
                </a:lnTo>
                <a:lnTo>
                  <a:pt x="2319290" y="584984"/>
                </a:lnTo>
                <a:lnTo>
                  <a:pt x="2319290" y="531587"/>
                </a:lnTo>
                <a:close/>
                <a:moveTo>
                  <a:pt x="1215744" y="531587"/>
                </a:moveTo>
                <a:lnTo>
                  <a:pt x="1215744" y="584984"/>
                </a:lnTo>
                <a:lnTo>
                  <a:pt x="1190345" y="584984"/>
                </a:lnTo>
                <a:lnTo>
                  <a:pt x="1190345" y="627181"/>
                </a:lnTo>
                <a:lnTo>
                  <a:pt x="1215744" y="627181"/>
                </a:lnTo>
                <a:lnTo>
                  <a:pt x="1215744" y="741374"/>
                </a:lnTo>
                <a:cubicBezTo>
                  <a:pt x="1215744" y="756706"/>
                  <a:pt x="1218010" y="769072"/>
                  <a:pt x="1222543" y="778472"/>
                </a:cubicBezTo>
                <a:cubicBezTo>
                  <a:pt x="1227076" y="787871"/>
                  <a:pt x="1233443" y="794704"/>
                  <a:pt x="1241642" y="798970"/>
                </a:cubicBezTo>
                <a:cubicBezTo>
                  <a:pt x="1249841" y="803237"/>
                  <a:pt x="1259541" y="805370"/>
                  <a:pt x="1270740" y="805370"/>
                </a:cubicBezTo>
                <a:cubicBezTo>
                  <a:pt x="1277406" y="805370"/>
                  <a:pt x="1283173" y="804903"/>
                  <a:pt x="1288039" y="803970"/>
                </a:cubicBezTo>
                <a:cubicBezTo>
                  <a:pt x="1292906" y="803037"/>
                  <a:pt x="1297539" y="801704"/>
                  <a:pt x="1301939" y="799970"/>
                </a:cubicBezTo>
                <a:lnTo>
                  <a:pt x="1301939" y="756173"/>
                </a:lnTo>
                <a:cubicBezTo>
                  <a:pt x="1300738" y="756573"/>
                  <a:pt x="1298939" y="756940"/>
                  <a:pt x="1296539" y="757273"/>
                </a:cubicBezTo>
                <a:cubicBezTo>
                  <a:pt x="1294139" y="757606"/>
                  <a:pt x="1291539" y="757773"/>
                  <a:pt x="1288739" y="757773"/>
                </a:cubicBezTo>
                <a:cubicBezTo>
                  <a:pt x="1284606" y="757773"/>
                  <a:pt x="1281306" y="757140"/>
                  <a:pt x="1278840" y="755873"/>
                </a:cubicBezTo>
                <a:cubicBezTo>
                  <a:pt x="1276373" y="754607"/>
                  <a:pt x="1274540" y="752373"/>
                  <a:pt x="1273340" y="749174"/>
                </a:cubicBezTo>
                <a:cubicBezTo>
                  <a:pt x="1272140" y="745974"/>
                  <a:pt x="1271540" y="741374"/>
                  <a:pt x="1271540" y="735374"/>
                </a:cubicBezTo>
                <a:lnTo>
                  <a:pt x="1271540" y="627181"/>
                </a:lnTo>
                <a:lnTo>
                  <a:pt x="1300738" y="627181"/>
                </a:lnTo>
                <a:lnTo>
                  <a:pt x="1300738" y="584984"/>
                </a:lnTo>
                <a:lnTo>
                  <a:pt x="1271540" y="584984"/>
                </a:lnTo>
                <a:lnTo>
                  <a:pt x="1271540" y="531587"/>
                </a:lnTo>
                <a:close/>
                <a:moveTo>
                  <a:pt x="897419" y="510188"/>
                </a:moveTo>
                <a:lnTo>
                  <a:pt x="897419" y="801370"/>
                </a:lnTo>
                <a:lnTo>
                  <a:pt x="955616" y="801370"/>
                </a:lnTo>
                <a:lnTo>
                  <a:pt x="955616" y="510188"/>
                </a:lnTo>
                <a:close/>
                <a:moveTo>
                  <a:pt x="665512" y="509588"/>
                </a:moveTo>
                <a:lnTo>
                  <a:pt x="559919" y="552985"/>
                </a:lnTo>
                <a:lnTo>
                  <a:pt x="559919" y="599783"/>
                </a:lnTo>
                <a:lnTo>
                  <a:pt x="615515" y="578384"/>
                </a:lnTo>
                <a:lnTo>
                  <a:pt x="615515" y="801370"/>
                </a:lnTo>
                <a:lnTo>
                  <a:pt x="671512" y="801370"/>
                </a:lnTo>
                <a:lnTo>
                  <a:pt x="671512" y="509588"/>
                </a:lnTo>
                <a:close/>
                <a:moveTo>
                  <a:pt x="2408517" y="498989"/>
                </a:moveTo>
                <a:cubicBezTo>
                  <a:pt x="2399184" y="498989"/>
                  <a:pt x="2391751" y="501822"/>
                  <a:pt x="2386219" y="507488"/>
                </a:cubicBezTo>
                <a:cubicBezTo>
                  <a:pt x="2380685" y="513154"/>
                  <a:pt x="2377919" y="520321"/>
                  <a:pt x="2377919" y="528987"/>
                </a:cubicBezTo>
                <a:cubicBezTo>
                  <a:pt x="2377919" y="537520"/>
                  <a:pt x="2380685" y="544619"/>
                  <a:pt x="2386219" y="550286"/>
                </a:cubicBezTo>
                <a:cubicBezTo>
                  <a:pt x="2391751" y="555952"/>
                  <a:pt x="2399251" y="558785"/>
                  <a:pt x="2408717" y="558785"/>
                </a:cubicBezTo>
                <a:cubicBezTo>
                  <a:pt x="2417917" y="558785"/>
                  <a:pt x="2425283" y="555952"/>
                  <a:pt x="2430816" y="550286"/>
                </a:cubicBezTo>
                <a:cubicBezTo>
                  <a:pt x="2436349" y="544619"/>
                  <a:pt x="2439115" y="537520"/>
                  <a:pt x="2439115" y="528987"/>
                </a:cubicBezTo>
                <a:cubicBezTo>
                  <a:pt x="2439115" y="520321"/>
                  <a:pt x="2436382" y="513154"/>
                  <a:pt x="2430916" y="507488"/>
                </a:cubicBezTo>
                <a:cubicBezTo>
                  <a:pt x="2425449" y="501822"/>
                  <a:pt x="2417983" y="498989"/>
                  <a:pt x="2408517" y="498989"/>
                </a:cubicBezTo>
                <a:close/>
                <a:moveTo>
                  <a:pt x="1768338" y="494189"/>
                </a:moveTo>
                <a:lnTo>
                  <a:pt x="1768338" y="603419"/>
                </a:lnTo>
                <a:lnTo>
                  <a:pt x="1764263" y="597907"/>
                </a:lnTo>
                <a:cubicBezTo>
                  <a:pt x="1760947" y="594325"/>
                  <a:pt x="1757339" y="591250"/>
                  <a:pt x="1753439" y="588683"/>
                </a:cubicBezTo>
                <a:cubicBezTo>
                  <a:pt x="1745640" y="583550"/>
                  <a:pt x="1736606" y="580984"/>
                  <a:pt x="1726341" y="580984"/>
                </a:cubicBezTo>
                <a:cubicBezTo>
                  <a:pt x="1715008" y="580984"/>
                  <a:pt x="1704975" y="583150"/>
                  <a:pt x="1696242" y="587483"/>
                </a:cubicBezTo>
                <a:cubicBezTo>
                  <a:pt x="1687509" y="591816"/>
                  <a:pt x="1680144" y="598383"/>
                  <a:pt x="1674144" y="607182"/>
                </a:cubicBezTo>
                <a:cubicBezTo>
                  <a:pt x="1668144" y="615982"/>
                  <a:pt x="1663644" y="626981"/>
                  <a:pt x="1660645" y="640180"/>
                </a:cubicBezTo>
                <a:cubicBezTo>
                  <a:pt x="1657645" y="653379"/>
                  <a:pt x="1656145" y="668778"/>
                  <a:pt x="1656145" y="686377"/>
                </a:cubicBezTo>
                <a:lnTo>
                  <a:pt x="1656145" y="700776"/>
                </a:lnTo>
                <a:cubicBezTo>
                  <a:pt x="1656145" y="717709"/>
                  <a:pt x="1657645" y="732675"/>
                  <a:pt x="1660645" y="745674"/>
                </a:cubicBezTo>
                <a:cubicBezTo>
                  <a:pt x="1663644" y="758673"/>
                  <a:pt x="1668110" y="769605"/>
                  <a:pt x="1674044" y="778472"/>
                </a:cubicBezTo>
                <a:cubicBezTo>
                  <a:pt x="1679977" y="787338"/>
                  <a:pt x="1687309" y="794037"/>
                  <a:pt x="1696042" y="798571"/>
                </a:cubicBezTo>
                <a:cubicBezTo>
                  <a:pt x="1704775" y="803104"/>
                  <a:pt x="1714808" y="805370"/>
                  <a:pt x="1726140" y="805370"/>
                </a:cubicBezTo>
                <a:cubicBezTo>
                  <a:pt x="1736406" y="805370"/>
                  <a:pt x="1745406" y="802803"/>
                  <a:pt x="1753139" y="797670"/>
                </a:cubicBezTo>
                <a:cubicBezTo>
                  <a:pt x="1757005" y="795104"/>
                  <a:pt x="1760597" y="792046"/>
                  <a:pt x="1763913" y="788496"/>
                </a:cubicBezTo>
                <a:lnTo>
                  <a:pt x="1771180" y="778840"/>
                </a:lnTo>
                <a:lnTo>
                  <a:pt x="1773737" y="801570"/>
                </a:lnTo>
                <a:lnTo>
                  <a:pt x="1824535" y="801370"/>
                </a:lnTo>
                <a:lnTo>
                  <a:pt x="1824535" y="494189"/>
                </a:lnTo>
                <a:close/>
                <a:moveTo>
                  <a:pt x="0" y="0"/>
                </a:moveTo>
                <a:lnTo>
                  <a:pt x="12192000" y="0"/>
                </a:lnTo>
                <a:lnTo>
                  <a:pt x="12192000" y="5460999"/>
                </a:lnTo>
                <a:lnTo>
                  <a:pt x="0" y="5460999"/>
                </a:lnTo>
                <a:close/>
              </a:path>
            </a:pathLst>
          </a:custGeom>
          <a:solidFill>
            <a:schemeClr val="tx1">
              <a:alpha val="72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IN" dirty="0"/>
          </a:p>
        </p:txBody>
      </p:sp>
    </p:spTree>
    <p:extLst>
      <p:ext uri="{BB962C8B-B14F-4D97-AF65-F5344CB8AC3E}">
        <p14:creationId xmlns:p14="http://schemas.microsoft.com/office/powerpoint/2010/main" val="27031009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4FB6-4A9F-D0FC-B2E0-65227E901BE2}"/>
              </a:ext>
            </a:extLst>
          </p:cNvPr>
          <p:cNvSpPr>
            <a:spLocks noGrp="1"/>
          </p:cNvSpPr>
          <p:nvPr>
            <p:ph type="title"/>
          </p:nvPr>
        </p:nvSpPr>
        <p:spPr>
          <a:xfrm>
            <a:off x="0" y="1"/>
            <a:ext cx="9553575" cy="895350"/>
          </a:xfrm>
        </p:spPr>
        <p:txBody>
          <a:bodyPr/>
          <a:lstStyle/>
          <a:p>
            <a:pPr algn="ctr"/>
            <a:r>
              <a:rPr lang="en-US" sz="4000" dirty="0">
                <a:latin typeface="Aharoni" panose="02010803020104030203" pitchFamily="2" charset="-79"/>
                <a:cs typeface="Aharoni" panose="02010803020104030203" pitchFamily="2" charset="-79"/>
              </a:rPr>
              <a:t>INTRODUCTION</a:t>
            </a:r>
            <a:endParaRPr lang="en-IN" sz="4000" dirty="0">
              <a:latin typeface="Aharoni" panose="02010803020104030203" pitchFamily="2" charset="-79"/>
              <a:cs typeface="Aharoni" panose="02010803020104030203" pitchFamily="2" charset="-79"/>
            </a:endParaRPr>
          </a:p>
        </p:txBody>
      </p:sp>
      <p:sp>
        <p:nvSpPr>
          <p:cNvPr id="5" name="Footer Placeholder 4">
            <a:extLst>
              <a:ext uri="{FF2B5EF4-FFF2-40B4-BE49-F238E27FC236}">
                <a16:creationId xmlns:a16="http://schemas.microsoft.com/office/drawing/2014/main" id="{E0DBD024-38A5-8D19-17E5-EDC58A6C9DC2}"/>
              </a:ext>
            </a:extLst>
          </p:cNvPr>
          <p:cNvSpPr>
            <a:spLocks noGrp="1"/>
          </p:cNvSpPr>
          <p:nvPr>
            <p:ph type="ftr" sz="quarter" idx="11"/>
          </p:nvPr>
        </p:nvSpPr>
        <p:spPr/>
        <p:txBody>
          <a:bodyPr/>
          <a:lstStyle/>
          <a:p>
            <a:r>
              <a:rPr lang="en-US" dirty="0"/>
              <a:t>IDP 14001</a:t>
            </a:r>
            <a:endParaRPr lang="en-IN" dirty="0"/>
          </a:p>
        </p:txBody>
      </p:sp>
      <p:sp>
        <p:nvSpPr>
          <p:cNvPr id="6" name="Slide Number Placeholder 5">
            <a:extLst>
              <a:ext uri="{FF2B5EF4-FFF2-40B4-BE49-F238E27FC236}">
                <a16:creationId xmlns:a16="http://schemas.microsoft.com/office/drawing/2014/main" id="{97005989-7636-C999-D63E-58768320FD84}"/>
              </a:ext>
            </a:extLst>
          </p:cNvPr>
          <p:cNvSpPr>
            <a:spLocks noGrp="1"/>
          </p:cNvSpPr>
          <p:nvPr>
            <p:ph type="sldNum" sz="quarter" idx="12"/>
          </p:nvPr>
        </p:nvSpPr>
        <p:spPr/>
        <p:txBody>
          <a:bodyPr/>
          <a:lstStyle/>
          <a:p>
            <a:fld id="{56EB86FE-35CB-4CA4-B727-7A6E4098DE40}" type="slidenum">
              <a:rPr lang="en-IN" smtClean="0"/>
              <a:pPr/>
              <a:t>3</a:t>
            </a:fld>
            <a:endParaRPr lang="en-IN"/>
          </a:p>
        </p:txBody>
      </p:sp>
      <p:sp>
        <p:nvSpPr>
          <p:cNvPr id="7" name="TextBox 6">
            <a:extLst>
              <a:ext uri="{FF2B5EF4-FFF2-40B4-BE49-F238E27FC236}">
                <a16:creationId xmlns:a16="http://schemas.microsoft.com/office/drawing/2014/main" id="{46057C80-11B9-C706-54BD-402F0FA98D0F}"/>
              </a:ext>
            </a:extLst>
          </p:cNvPr>
          <p:cNvSpPr txBox="1"/>
          <p:nvPr/>
        </p:nvSpPr>
        <p:spPr>
          <a:xfrm>
            <a:off x="294640" y="1171688"/>
            <a:ext cx="5974080" cy="2031325"/>
          </a:xfrm>
          <a:prstGeom prst="rect">
            <a:avLst/>
          </a:prstGeom>
          <a:ln w="28575"/>
          <a:effectLst>
            <a:outerShdw blurRad="63500" sx="102000" sy="102000" algn="ct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Chronic kidney Disease (CKD) means your kidneys are damaged and not filtering your blood the way it should. The primary role of kidneys is to filter extra water and waste from your blood to produce urine and if the person is suffering from CKD, it means that wastes are collected in the body. This disease is chronic because of the damage gradually over a </a:t>
            </a:r>
            <a:r>
              <a:rPr lang="en-US"/>
              <a:t>long period. </a:t>
            </a:r>
            <a:endParaRPr lang="en-IN" dirty="0"/>
          </a:p>
        </p:txBody>
      </p:sp>
      <p:pic>
        <p:nvPicPr>
          <p:cNvPr id="11" name="Picture 10">
            <a:extLst>
              <a:ext uri="{FF2B5EF4-FFF2-40B4-BE49-F238E27FC236}">
                <a16:creationId xmlns:a16="http://schemas.microsoft.com/office/drawing/2014/main" id="{F765735F-E86F-C603-401A-AB7374BAF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0065" y="2194689"/>
            <a:ext cx="4925695" cy="2862323"/>
          </a:xfrm>
          <a:prstGeom prst="rect">
            <a:avLst/>
          </a:prstGeom>
        </p:spPr>
      </p:pic>
      <p:sp>
        <p:nvSpPr>
          <p:cNvPr id="12" name="TextBox 11">
            <a:extLst>
              <a:ext uri="{FF2B5EF4-FFF2-40B4-BE49-F238E27FC236}">
                <a16:creationId xmlns:a16="http://schemas.microsoft.com/office/drawing/2014/main" id="{5049F531-0CE7-1BA2-FA3F-55FB6F430997}"/>
              </a:ext>
            </a:extLst>
          </p:cNvPr>
          <p:cNvSpPr txBox="1"/>
          <p:nvPr/>
        </p:nvSpPr>
        <p:spPr>
          <a:xfrm>
            <a:off x="294640" y="3567502"/>
            <a:ext cx="5974080" cy="3139321"/>
          </a:xfrm>
          <a:prstGeom prst="rect">
            <a:avLst/>
          </a:prstGeom>
          <a:noFill/>
        </p:spPr>
        <p:txBody>
          <a:bodyPr wrap="square" rtlCol="0">
            <a:spAutoFit/>
          </a:bodyPr>
          <a:lstStyle/>
          <a:p>
            <a:r>
              <a:rPr lang="en-US" dirty="0"/>
              <a:t>CKD is predicted through the below tests:</a:t>
            </a:r>
          </a:p>
          <a:p>
            <a:pPr marL="285750" indent="-285750">
              <a:buFont typeface="Wingdings" panose="05000000000000000000" pitchFamily="2" charset="2"/>
              <a:buChar char="§"/>
            </a:pPr>
            <a:r>
              <a:rPr lang="en-IN" b="1" dirty="0"/>
              <a:t>Blood Tests </a:t>
            </a:r>
            <a:r>
              <a:rPr lang="en-IN" dirty="0"/>
              <a:t>(</a:t>
            </a:r>
            <a:r>
              <a:rPr lang="en-US" dirty="0"/>
              <a:t>Estimated Glomerular Filtration Rate (eGFR),</a:t>
            </a:r>
          </a:p>
          <a:p>
            <a:r>
              <a:rPr lang="en-IN" dirty="0"/>
              <a:t>Serum Creatinine Test)</a:t>
            </a:r>
            <a:endParaRPr lang="en-US" dirty="0"/>
          </a:p>
          <a:p>
            <a:pPr marL="285750" indent="-285750">
              <a:buFont typeface="Wingdings" panose="05000000000000000000" pitchFamily="2" charset="2"/>
              <a:buChar char="§"/>
            </a:pPr>
            <a:r>
              <a:rPr lang="en-IN" b="1" dirty="0"/>
              <a:t>Urine Tests </a:t>
            </a:r>
            <a:r>
              <a:rPr lang="en-IN" dirty="0"/>
              <a:t>(Urinalysis, Albumin-to-Creatinine Ratio (ACR),</a:t>
            </a:r>
          </a:p>
          <a:p>
            <a:r>
              <a:rPr lang="en-IN" dirty="0"/>
              <a:t>24-Hour Urine Test)</a:t>
            </a:r>
          </a:p>
          <a:p>
            <a:pPr marL="285750" indent="-285750">
              <a:buFont typeface="Wingdings" panose="05000000000000000000" pitchFamily="2" charset="2"/>
              <a:buChar char="§"/>
            </a:pPr>
            <a:r>
              <a:rPr lang="en-IN" b="1" dirty="0"/>
              <a:t>Imaging Tests </a:t>
            </a:r>
            <a:r>
              <a:rPr lang="en-IN" dirty="0"/>
              <a:t>CT Scan (Computed Tomography), MRI (Magnetic Resonance Imaging))</a:t>
            </a:r>
          </a:p>
          <a:p>
            <a:pPr marL="285750" indent="-285750">
              <a:buFont typeface="Wingdings" panose="05000000000000000000" pitchFamily="2" charset="2"/>
              <a:buChar char="§"/>
            </a:pPr>
            <a:r>
              <a:rPr lang="en-IN" b="1" dirty="0"/>
              <a:t>Blood Pressure Measurement</a:t>
            </a:r>
          </a:p>
          <a:p>
            <a:pPr marL="285750" indent="-285750">
              <a:buFont typeface="Wingdings" panose="05000000000000000000" pitchFamily="2" charset="2"/>
              <a:buChar char="§"/>
            </a:pPr>
            <a:r>
              <a:rPr lang="en-IN" b="1" dirty="0"/>
              <a:t>Electrolyte and Mineral Tests </a:t>
            </a:r>
            <a:r>
              <a:rPr lang="en-IN" dirty="0"/>
              <a:t>(Serum Electrolytes (Sodium, Potassium, Calcium, Phosphate))</a:t>
            </a:r>
            <a:endParaRPr lang="en-IN" b="1" dirty="0"/>
          </a:p>
          <a:p>
            <a:pPr marL="285750" indent="-285750">
              <a:buFont typeface="Wingdings" panose="05000000000000000000" pitchFamily="2" charset="2"/>
              <a:buChar char="§"/>
            </a:pPr>
            <a:endParaRPr lang="en-IN" b="1" dirty="0"/>
          </a:p>
        </p:txBody>
      </p:sp>
    </p:spTree>
    <p:extLst>
      <p:ext uri="{BB962C8B-B14F-4D97-AF65-F5344CB8AC3E}">
        <p14:creationId xmlns:p14="http://schemas.microsoft.com/office/powerpoint/2010/main" val="39368825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circle(in)">
                                      <p:cBhvr>
                                        <p:cTn id="26"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F26B-3E78-4B5E-9420-BB0CF9162440}"/>
              </a:ext>
            </a:extLst>
          </p:cNvPr>
          <p:cNvSpPr>
            <a:spLocks noGrp="1"/>
          </p:cNvSpPr>
          <p:nvPr>
            <p:ph type="title"/>
          </p:nvPr>
        </p:nvSpPr>
        <p:spPr>
          <a:xfrm>
            <a:off x="0" y="1"/>
            <a:ext cx="9553575" cy="895350"/>
          </a:xfrm>
        </p:spPr>
        <p:txBody>
          <a:bodyPr/>
          <a:lstStyle/>
          <a:p>
            <a:pPr algn="ctr"/>
            <a:r>
              <a:rPr lang="en-US" sz="4000" b="1" dirty="0">
                <a:latin typeface="Aharoni" panose="02010803020104030203" pitchFamily="2" charset="-79"/>
                <a:cs typeface="Aharoni" panose="02010803020104030203" pitchFamily="2" charset="-79"/>
              </a:rPr>
              <a:t>Background</a:t>
            </a:r>
            <a:endParaRPr lang="en-IN" sz="4000" b="1" dirty="0">
              <a:latin typeface="Aharoni" panose="02010803020104030203" pitchFamily="2" charset="-79"/>
              <a:cs typeface="Aharoni" panose="02010803020104030203" pitchFamily="2" charset="-79"/>
            </a:endParaRPr>
          </a:p>
        </p:txBody>
      </p:sp>
      <p:sp>
        <p:nvSpPr>
          <p:cNvPr id="5" name="Footer Placeholder 4">
            <a:extLst>
              <a:ext uri="{FF2B5EF4-FFF2-40B4-BE49-F238E27FC236}">
                <a16:creationId xmlns:a16="http://schemas.microsoft.com/office/drawing/2014/main" id="{17D13E28-BE7A-49D1-B774-38AAF5CF7D5E}"/>
              </a:ext>
            </a:extLst>
          </p:cNvPr>
          <p:cNvSpPr>
            <a:spLocks noGrp="1"/>
          </p:cNvSpPr>
          <p:nvPr>
            <p:ph type="ftr" sz="quarter" idx="11"/>
          </p:nvPr>
        </p:nvSpPr>
        <p:spPr/>
        <p:txBody>
          <a:bodyPr/>
          <a:lstStyle/>
          <a:p>
            <a:r>
              <a:rPr lang="en-US" dirty="0"/>
              <a:t>IDP 14001</a:t>
            </a:r>
            <a:endParaRPr lang="en-IN" dirty="0"/>
          </a:p>
        </p:txBody>
      </p:sp>
      <p:sp>
        <p:nvSpPr>
          <p:cNvPr id="6" name="Slide Number Placeholder 5">
            <a:extLst>
              <a:ext uri="{FF2B5EF4-FFF2-40B4-BE49-F238E27FC236}">
                <a16:creationId xmlns:a16="http://schemas.microsoft.com/office/drawing/2014/main" id="{A8270946-CFF5-4605-8A1B-E7452A079C97}"/>
              </a:ext>
            </a:extLst>
          </p:cNvPr>
          <p:cNvSpPr>
            <a:spLocks noGrp="1"/>
          </p:cNvSpPr>
          <p:nvPr>
            <p:ph type="sldNum" sz="quarter" idx="12"/>
          </p:nvPr>
        </p:nvSpPr>
        <p:spPr/>
        <p:txBody>
          <a:bodyPr/>
          <a:lstStyle/>
          <a:p>
            <a:fld id="{56EB86FE-35CB-4CA4-B727-7A6E4098DE40}" type="slidenum">
              <a:rPr lang="en-IN" smtClean="0"/>
              <a:t>4</a:t>
            </a:fld>
            <a:endParaRPr lang="en-IN"/>
          </a:p>
        </p:txBody>
      </p:sp>
      <p:sp>
        <p:nvSpPr>
          <p:cNvPr id="8" name="Rectangle 7">
            <a:extLst>
              <a:ext uri="{FF2B5EF4-FFF2-40B4-BE49-F238E27FC236}">
                <a16:creationId xmlns:a16="http://schemas.microsoft.com/office/drawing/2014/main" id="{2AFD41F4-BA63-382B-0049-EDE6080AAC7B}"/>
              </a:ext>
            </a:extLst>
          </p:cNvPr>
          <p:cNvSpPr/>
          <p:nvPr/>
        </p:nvSpPr>
        <p:spPr>
          <a:xfrm>
            <a:off x="81279" y="1086535"/>
            <a:ext cx="3953432" cy="26639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Global Health Concern</a:t>
            </a:r>
          </a:p>
          <a:p>
            <a:pPr algn="ctr"/>
            <a:r>
              <a:rPr lang="en-US" dirty="0"/>
              <a:t>Kidney failure is a significant health issue, characterized by the kidneys' inability to filter blood effectively, leading to fluid and waste buildup.</a:t>
            </a:r>
          </a:p>
          <a:p>
            <a:pPr algn="ctr"/>
            <a:endParaRPr lang="en-IN" dirty="0"/>
          </a:p>
        </p:txBody>
      </p:sp>
      <p:sp>
        <p:nvSpPr>
          <p:cNvPr id="9" name="Rectangle 8">
            <a:extLst>
              <a:ext uri="{FF2B5EF4-FFF2-40B4-BE49-F238E27FC236}">
                <a16:creationId xmlns:a16="http://schemas.microsoft.com/office/drawing/2014/main" id="{C3D3480F-5A3E-0207-A51E-CCE2FE04C811}"/>
              </a:ext>
            </a:extLst>
          </p:cNvPr>
          <p:cNvSpPr/>
          <p:nvPr/>
        </p:nvSpPr>
        <p:spPr>
          <a:xfrm>
            <a:off x="4026927" y="1086534"/>
            <a:ext cx="4034711" cy="2663996"/>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Delayed Diagnosis</a:t>
            </a:r>
          </a:p>
          <a:p>
            <a:pPr algn="ctr"/>
            <a:r>
              <a:rPr lang="en-US" dirty="0"/>
              <a:t> CKD often goes undetected until advanced stages due to a lack of early symptoms, complicating treatment options.</a:t>
            </a:r>
          </a:p>
          <a:p>
            <a:pPr algn="ctr"/>
            <a:endParaRPr lang="en-IN" dirty="0"/>
          </a:p>
        </p:txBody>
      </p:sp>
      <p:sp>
        <p:nvSpPr>
          <p:cNvPr id="10" name="Rectangle 9">
            <a:extLst>
              <a:ext uri="{FF2B5EF4-FFF2-40B4-BE49-F238E27FC236}">
                <a16:creationId xmlns:a16="http://schemas.microsoft.com/office/drawing/2014/main" id="{7D41223C-E989-3923-9AA3-33D0DC101867}"/>
              </a:ext>
            </a:extLst>
          </p:cNvPr>
          <p:cNvSpPr/>
          <p:nvPr/>
        </p:nvSpPr>
        <p:spPr>
          <a:xfrm>
            <a:off x="8069422" y="1086534"/>
            <a:ext cx="4026926" cy="2663995"/>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400" b="1" dirty="0">
              <a:latin typeface="Roboto Condensed" panose="02000000000000000000" pitchFamily="2" charset="0"/>
              <a:ea typeface="Roboto Condensed" panose="02000000000000000000" pitchFamily="2" charset="0"/>
              <a:cs typeface="Roboto Condensed" panose="02000000000000000000" pitchFamily="2" charset="0"/>
            </a:endParaRPr>
          </a:p>
          <a:p>
            <a:pPr algn="ctr"/>
            <a:r>
              <a:rPr lang="en-US" sz="24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Machine Learning Application</a:t>
            </a:r>
          </a:p>
          <a:p>
            <a:pPr algn="ctr"/>
            <a:r>
              <a:rPr lang="en-US" dirty="0">
                <a:solidFill>
                  <a:schemeClr val="tx1"/>
                </a:solidFill>
              </a:rPr>
              <a:t> Extensive research is focused on using machine learning (ML) techniques for predicting CKD, which shows promise in healthcare for disease detection and diagnosis.</a:t>
            </a:r>
          </a:p>
          <a:p>
            <a:pPr algn="ctr"/>
            <a:endParaRPr lang="en-IN" dirty="0"/>
          </a:p>
        </p:txBody>
      </p:sp>
      <p:sp>
        <p:nvSpPr>
          <p:cNvPr id="11" name="Rectangle 10">
            <a:extLst>
              <a:ext uri="{FF2B5EF4-FFF2-40B4-BE49-F238E27FC236}">
                <a16:creationId xmlns:a16="http://schemas.microsoft.com/office/drawing/2014/main" id="{938B6205-E54B-D1F6-DE96-CF8333155B2E}"/>
              </a:ext>
            </a:extLst>
          </p:cNvPr>
          <p:cNvSpPr/>
          <p:nvPr/>
        </p:nvSpPr>
        <p:spPr>
          <a:xfrm>
            <a:off x="81279" y="3750530"/>
            <a:ext cx="3945649" cy="260582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400" b="1" dirty="0">
              <a:latin typeface="Roboto Condensed" panose="02000000000000000000" pitchFamily="2" charset="0"/>
              <a:ea typeface="Roboto Condensed" panose="02000000000000000000" pitchFamily="2" charset="0"/>
              <a:cs typeface="Roboto Condensed" panose="02000000000000000000" pitchFamily="2" charset="0"/>
            </a:endParaRPr>
          </a:p>
          <a:p>
            <a:pPr algn="ct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ML Models Used</a:t>
            </a:r>
          </a:p>
          <a:p>
            <a:pPr algn="ctr"/>
            <a:r>
              <a:rPr lang="en-US" dirty="0"/>
              <a:t>Various ML models such as Support Vector Machine (SVM), Decision Tree (DT),Random Forest (RF), and K-Nearest Neighbor (KNN) </a:t>
            </a:r>
            <a:r>
              <a:rPr lang="en-US" dirty="0" err="1"/>
              <a:t>etc</a:t>
            </a:r>
            <a:r>
              <a:rPr lang="en-US" dirty="0"/>
              <a:t> are employed to improve predictive accuracy.</a:t>
            </a:r>
          </a:p>
          <a:p>
            <a:pPr algn="ctr"/>
            <a:endParaRPr lang="en-IN" dirty="0"/>
          </a:p>
        </p:txBody>
      </p:sp>
      <p:sp>
        <p:nvSpPr>
          <p:cNvPr id="12" name="Rectangle 11">
            <a:extLst>
              <a:ext uri="{FF2B5EF4-FFF2-40B4-BE49-F238E27FC236}">
                <a16:creationId xmlns:a16="http://schemas.microsoft.com/office/drawing/2014/main" id="{323C0B85-E98A-911F-A289-271B49F54FC1}"/>
              </a:ext>
            </a:extLst>
          </p:cNvPr>
          <p:cNvSpPr/>
          <p:nvPr/>
        </p:nvSpPr>
        <p:spPr>
          <a:xfrm>
            <a:off x="4026929" y="3750530"/>
            <a:ext cx="4034709" cy="260582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400" b="1" dirty="0">
              <a:latin typeface="Roboto Condensed" panose="02000000000000000000" pitchFamily="2" charset="0"/>
              <a:ea typeface="Roboto Condensed" panose="02000000000000000000" pitchFamily="2" charset="0"/>
              <a:cs typeface="Roboto Condensed" panose="02000000000000000000" pitchFamily="2" charset="0"/>
            </a:endParaRPr>
          </a:p>
          <a:p>
            <a:pPr algn="ctr"/>
            <a:r>
              <a:rPr lang="en-US" sz="2400" b="1" dirty="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rPr>
              <a:t>Data Utilization</a:t>
            </a:r>
          </a:p>
          <a:p>
            <a:pPr algn="ctr"/>
            <a:r>
              <a:rPr lang="en-US" dirty="0">
                <a:solidFill>
                  <a:schemeClr val="tx1"/>
                </a:solidFill>
              </a:rPr>
              <a:t>The effectiveness of different attributes from established databases and real-world datasets is explored to enhance prediction accuracy.</a:t>
            </a:r>
          </a:p>
          <a:p>
            <a:pPr algn="ctr"/>
            <a:endParaRPr lang="en-US" dirty="0"/>
          </a:p>
          <a:p>
            <a:pPr algn="ctr"/>
            <a:endParaRPr lang="en-IN" dirty="0"/>
          </a:p>
        </p:txBody>
      </p:sp>
      <p:sp>
        <p:nvSpPr>
          <p:cNvPr id="13" name="Rectangle 12">
            <a:extLst>
              <a:ext uri="{FF2B5EF4-FFF2-40B4-BE49-F238E27FC236}">
                <a16:creationId xmlns:a16="http://schemas.microsoft.com/office/drawing/2014/main" id="{72E152B0-AFD3-2D23-9D0D-860BDF2607C7}"/>
              </a:ext>
            </a:extLst>
          </p:cNvPr>
          <p:cNvSpPr/>
          <p:nvPr/>
        </p:nvSpPr>
        <p:spPr>
          <a:xfrm>
            <a:off x="8069423" y="3750529"/>
            <a:ext cx="4026926" cy="26058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2400" b="1" dirty="0">
              <a:latin typeface="Roboto Condensed" panose="02000000000000000000" pitchFamily="2" charset="0"/>
              <a:ea typeface="Roboto Condensed" panose="02000000000000000000" pitchFamily="2" charset="0"/>
              <a:cs typeface="Roboto Condensed" panose="02000000000000000000" pitchFamily="2" charset="0"/>
            </a:endParaRPr>
          </a:p>
          <a:p>
            <a:pPr algn="ct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Conclusion</a:t>
            </a:r>
          </a:p>
          <a:p>
            <a:pPr algn="ctr"/>
            <a:r>
              <a:rPr lang="en-US" dirty="0"/>
              <a:t>Utilizing comprehensive real-life datasets with relevant attributes significantly improves the accuracy of CKD predictions through machine learning models.</a:t>
            </a:r>
            <a:endParaRPr lang="en-IN" dirty="0"/>
          </a:p>
        </p:txBody>
      </p:sp>
    </p:spTree>
    <p:extLst>
      <p:ext uri="{BB962C8B-B14F-4D97-AF65-F5344CB8AC3E}">
        <p14:creationId xmlns:p14="http://schemas.microsoft.com/office/powerpoint/2010/main" val="42903147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randombar(horizont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randombar(horizontal)">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randombar(horizontal)">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9" grpId="0" animBg="1"/>
      <p:bldP spid="10" grpId="0" animBg="1"/>
      <p:bldP spid="11"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B6CE11-24B8-553C-8352-21C3BB4331EF}"/>
              </a:ext>
            </a:extLst>
          </p:cNvPr>
          <p:cNvSpPr/>
          <p:nvPr/>
        </p:nvSpPr>
        <p:spPr>
          <a:xfrm>
            <a:off x="8153395" y="904869"/>
            <a:ext cx="4038600" cy="549592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latin typeface="Roboto Condensed" panose="02000000000000000000" pitchFamily="2" charset="0"/>
                <a:ea typeface="Roboto Condensed" panose="02000000000000000000" pitchFamily="2" charset="0"/>
                <a:cs typeface="Roboto Condensed" panose="02000000000000000000" pitchFamily="2" charset="0"/>
              </a:rPr>
              <a:t>Boosting Predictive Accuracy:</a:t>
            </a:r>
          </a:p>
          <a:p>
            <a:pPr algn="ctr"/>
            <a:endParaRPr lang="en-IN" dirty="0"/>
          </a:p>
          <a:p>
            <a:pPr algn="ctr"/>
            <a:r>
              <a:rPr lang="en-US" dirty="0"/>
              <a:t> By systematically analyzing different machine learning models and incorporating extensive real-world datasets, the project aims to achieve high accuracy in CKD predictions. This improved accuracy can support timely medical interventions, ultimately contributing to better healthcare outcomes.</a:t>
            </a:r>
            <a:endParaRPr lang="en-IN" dirty="0"/>
          </a:p>
        </p:txBody>
      </p:sp>
      <p:grpSp>
        <p:nvGrpSpPr>
          <p:cNvPr id="2" name="Group 1">
            <a:extLst>
              <a:ext uri="{FF2B5EF4-FFF2-40B4-BE49-F238E27FC236}">
                <a16:creationId xmlns:a16="http://schemas.microsoft.com/office/drawing/2014/main" id="{C9F30929-11DD-9729-2DA1-9424C17DCF88}"/>
              </a:ext>
            </a:extLst>
          </p:cNvPr>
          <p:cNvGrpSpPr/>
          <p:nvPr/>
        </p:nvGrpSpPr>
        <p:grpSpPr>
          <a:xfrm>
            <a:off x="-2" y="904868"/>
            <a:ext cx="4562472" cy="5495932"/>
            <a:chOff x="-19050" y="904869"/>
            <a:chExt cx="4562472" cy="5816602"/>
          </a:xfrm>
        </p:grpSpPr>
        <p:sp>
          <p:nvSpPr>
            <p:cNvPr id="9" name="Rectangle 8">
              <a:extLst>
                <a:ext uri="{FF2B5EF4-FFF2-40B4-BE49-F238E27FC236}">
                  <a16:creationId xmlns:a16="http://schemas.microsoft.com/office/drawing/2014/main" id="{2D0D7A77-0454-ED0A-47FB-265088408357}"/>
                </a:ext>
              </a:extLst>
            </p:cNvPr>
            <p:cNvSpPr/>
            <p:nvPr/>
          </p:nvSpPr>
          <p:spPr>
            <a:xfrm>
              <a:off x="-19050" y="904871"/>
              <a:ext cx="4057648" cy="5816600"/>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Early Detection: </a:t>
              </a:r>
            </a:p>
            <a:p>
              <a:pPr algn="ctr"/>
              <a:endParaRPr lang="en-US" dirty="0"/>
            </a:p>
            <a:p>
              <a:pPr algn="ctr"/>
              <a:endParaRPr lang="en-US" dirty="0"/>
            </a:p>
            <a:p>
              <a:pPr algn="ctr"/>
              <a:r>
                <a:rPr lang="en-US" dirty="0"/>
                <a:t>One of the main aims is to enable early diagnosis of CKD, a condition that often shows no symptoms in its early stages. This asymptomatic nature leads to diagnoses only in advanced stages, where treatment options become limited. Early detection can significantly improve patient outcomes.</a:t>
              </a:r>
              <a:endParaRPr lang="en-IN" dirty="0"/>
            </a:p>
          </p:txBody>
        </p:sp>
        <p:sp>
          <p:nvSpPr>
            <p:cNvPr id="14" name="Isosceles Triangle 13">
              <a:extLst>
                <a:ext uri="{FF2B5EF4-FFF2-40B4-BE49-F238E27FC236}">
                  <a16:creationId xmlns:a16="http://schemas.microsoft.com/office/drawing/2014/main" id="{9D5CEDEC-4B56-109B-A57F-11266E7F5053}"/>
                </a:ext>
              </a:extLst>
            </p:cNvPr>
            <p:cNvSpPr/>
            <p:nvPr/>
          </p:nvSpPr>
          <p:spPr>
            <a:xfrm rot="5400000">
              <a:off x="3476621" y="1466845"/>
              <a:ext cx="1628777" cy="504825"/>
            </a:xfrm>
            <a:prstGeom prst="triangl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 name="Group 3">
            <a:extLst>
              <a:ext uri="{FF2B5EF4-FFF2-40B4-BE49-F238E27FC236}">
                <a16:creationId xmlns:a16="http://schemas.microsoft.com/office/drawing/2014/main" id="{8483DD5E-B640-5C28-967B-6E5CBD93EFA4}"/>
              </a:ext>
            </a:extLst>
          </p:cNvPr>
          <p:cNvGrpSpPr/>
          <p:nvPr/>
        </p:nvGrpSpPr>
        <p:grpSpPr>
          <a:xfrm>
            <a:off x="4057644" y="904866"/>
            <a:ext cx="4600576" cy="5495930"/>
            <a:chOff x="4038598" y="904869"/>
            <a:chExt cx="4600576" cy="5816604"/>
          </a:xfrm>
        </p:grpSpPr>
        <p:sp>
          <p:nvSpPr>
            <p:cNvPr id="10" name="Rectangle 9">
              <a:extLst>
                <a:ext uri="{FF2B5EF4-FFF2-40B4-BE49-F238E27FC236}">
                  <a16:creationId xmlns:a16="http://schemas.microsoft.com/office/drawing/2014/main" id="{AFF31A79-483E-473D-CE59-301FA31EBEA7}"/>
                </a:ext>
              </a:extLst>
            </p:cNvPr>
            <p:cNvSpPr/>
            <p:nvPr/>
          </p:nvSpPr>
          <p:spPr>
            <a:xfrm>
              <a:off x="4038598" y="904872"/>
              <a:ext cx="4095751" cy="5816601"/>
            </a:xfrm>
            <a:prstGeom prst="rect">
              <a:avLst/>
            </a:prstGeom>
            <a:solidFill>
              <a:schemeClr val="accent5">
                <a:lumMod val="5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Roboto Condensed" panose="02000000000000000000" pitchFamily="2" charset="0"/>
                  <a:ea typeface="Roboto Condensed" panose="02000000000000000000" pitchFamily="2" charset="0"/>
                  <a:cs typeface="Roboto Condensed" panose="02000000000000000000" pitchFamily="2" charset="0"/>
                </a:rPr>
                <a:t>Comparative Analysis of Machine Learning Algorithms:</a:t>
              </a:r>
            </a:p>
            <a:p>
              <a:pPr algn="ctr"/>
              <a:endParaRPr lang="en-US" dirty="0"/>
            </a:p>
            <a:p>
              <a:pPr algn="ctr"/>
              <a:r>
                <a:rPr lang="en-US" dirty="0"/>
                <a:t>This paper will evaluate and compare the performance of various machine learning techniques, including Decision Trees, Random Forests, Support Vector Machines, and K-Nearest Neighbors. The goal is to determine which models are most effective at predicting CKD using different datasets.</a:t>
              </a:r>
            </a:p>
            <a:p>
              <a:pPr algn="ctr"/>
              <a:endParaRPr lang="en-IN" dirty="0"/>
            </a:p>
          </p:txBody>
        </p:sp>
        <p:sp>
          <p:nvSpPr>
            <p:cNvPr id="16" name="Isosceles Triangle 15">
              <a:extLst>
                <a:ext uri="{FF2B5EF4-FFF2-40B4-BE49-F238E27FC236}">
                  <a16:creationId xmlns:a16="http://schemas.microsoft.com/office/drawing/2014/main" id="{36334FAE-56EB-0A0C-E9BE-D3D33AB67907}"/>
                </a:ext>
              </a:extLst>
            </p:cNvPr>
            <p:cNvSpPr/>
            <p:nvPr/>
          </p:nvSpPr>
          <p:spPr>
            <a:xfrm rot="5400000">
              <a:off x="7572373" y="1466845"/>
              <a:ext cx="1628777" cy="504825"/>
            </a:xfrm>
            <a:prstGeom prst="triangle">
              <a:avLst/>
            </a:prstGeom>
            <a:solidFill>
              <a:schemeClr val="accent5">
                <a:lumMod val="5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TextBox 17">
            <a:extLst>
              <a:ext uri="{FF2B5EF4-FFF2-40B4-BE49-F238E27FC236}">
                <a16:creationId xmlns:a16="http://schemas.microsoft.com/office/drawing/2014/main" id="{A4173B6E-A3B0-708C-C976-8F91D930EC84}"/>
              </a:ext>
            </a:extLst>
          </p:cNvPr>
          <p:cNvSpPr txBox="1"/>
          <p:nvPr/>
        </p:nvSpPr>
        <p:spPr>
          <a:xfrm>
            <a:off x="2958096" y="72013"/>
            <a:ext cx="4618653" cy="707886"/>
          </a:xfrm>
          <a:prstGeom prst="rect">
            <a:avLst/>
          </a:prstGeom>
          <a:noFill/>
        </p:spPr>
        <p:txBody>
          <a:bodyPr wrap="square" rtlCol="0">
            <a:spAutoFit/>
          </a:bodyPr>
          <a:lstStyle/>
          <a:p>
            <a:pPr algn="ctr"/>
            <a:r>
              <a:rPr lang="en-US" sz="4000" dirty="0">
                <a:solidFill>
                  <a:schemeClr val="bg1"/>
                </a:solidFill>
                <a:latin typeface="Aharoni" panose="02010803020104030203" pitchFamily="2" charset="-79"/>
                <a:cs typeface="Aharoni" panose="02010803020104030203" pitchFamily="2" charset="-79"/>
              </a:rPr>
              <a:t>OBJECTIVE</a:t>
            </a:r>
            <a:endParaRPr lang="en-IN" sz="4000" dirty="0">
              <a:solidFill>
                <a:schemeClr val="bg1"/>
              </a:solidFill>
              <a:latin typeface="Aharoni" panose="02010803020104030203" pitchFamily="2" charset="-79"/>
              <a:cs typeface="Aharoni" panose="02010803020104030203" pitchFamily="2" charset="-79"/>
            </a:endParaRPr>
          </a:p>
        </p:txBody>
      </p:sp>
      <p:sp>
        <p:nvSpPr>
          <p:cNvPr id="5" name="TextBox 4">
            <a:extLst>
              <a:ext uri="{FF2B5EF4-FFF2-40B4-BE49-F238E27FC236}">
                <a16:creationId xmlns:a16="http://schemas.microsoft.com/office/drawing/2014/main" id="{01C344F2-87E5-19E6-65B1-8649375BC484}"/>
              </a:ext>
            </a:extLst>
          </p:cNvPr>
          <p:cNvSpPr txBox="1"/>
          <p:nvPr/>
        </p:nvSpPr>
        <p:spPr>
          <a:xfrm>
            <a:off x="4634289" y="6488668"/>
            <a:ext cx="2942460" cy="276999"/>
          </a:xfrm>
          <a:prstGeom prst="rect">
            <a:avLst/>
          </a:prstGeom>
          <a:noFill/>
        </p:spPr>
        <p:txBody>
          <a:bodyPr wrap="square" rtlCol="0">
            <a:spAutoFit/>
          </a:bodyPr>
          <a:lstStyle/>
          <a:p>
            <a:pPr algn="ctr"/>
            <a:r>
              <a:rPr lang="en-US" sz="1200" dirty="0">
                <a:solidFill>
                  <a:schemeClr val="accent1"/>
                </a:solidFill>
              </a:rPr>
              <a:t>IDP 14001</a:t>
            </a:r>
            <a:endParaRPr lang="en-IN" sz="1200" dirty="0">
              <a:solidFill>
                <a:schemeClr val="accent1"/>
              </a:solidFill>
            </a:endParaRPr>
          </a:p>
        </p:txBody>
      </p:sp>
    </p:spTree>
    <p:extLst>
      <p:ext uri="{BB962C8B-B14F-4D97-AF65-F5344CB8AC3E}">
        <p14:creationId xmlns:p14="http://schemas.microsoft.com/office/powerpoint/2010/main" val="135381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F26B-3E78-4B5E-9420-BB0CF9162440}"/>
              </a:ext>
            </a:extLst>
          </p:cNvPr>
          <p:cNvSpPr>
            <a:spLocks noGrp="1"/>
          </p:cNvSpPr>
          <p:nvPr>
            <p:ph type="title"/>
          </p:nvPr>
        </p:nvSpPr>
        <p:spPr/>
        <p:txBody>
          <a:bodyPr/>
          <a:lstStyle/>
          <a:p>
            <a:pPr algn="ctr"/>
            <a:r>
              <a:rPr lang="en-US" sz="4000" dirty="0">
                <a:effectLst/>
                <a:latin typeface="Aharoni" panose="02010803020104030203" pitchFamily="2" charset="-79"/>
                <a:ea typeface="Calibri" panose="020F0502020204030204" pitchFamily="34" charset="0"/>
                <a:cs typeface="Aharoni" panose="02010803020104030203" pitchFamily="2" charset="-79"/>
              </a:rPr>
              <a:t>TECHNOLOGY USED</a:t>
            </a:r>
            <a:endParaRPr lang="en-IN" sz="4000" dirty="0">
              <a:latin typeface="Aharoni" panose="02010803020104030203" pitchFamily="2" charset="-79"/>
              <a:cs typeface="Aharoni" panose="02010803020104030203" pitchFamily="2" charset="-79"/>
            </a:endParaRPr>
          </a:p>
        </p:txBody>
      </p:sp>
      <p:sp>
        <p:nvSpPr>
          <p:cNvPr id="5" name="Footer Placeholder 4">
            <a:extLst>
              <a:ext uri="{FF2B5EF4-FFF2-40B4-BE49-F238E27FC236}">
                <a16:creationId xmlns:a16="http://schemas.microsoft.com/office/drawing/2014/main" id="{17D13E28-BE7A-49D1-B774-38AAF5CF7D5E}"/>
              </a:ext>
            </a:extLst>
          </p:cNvPr>
          <p:cNvSpPr>
            <a:spLocks noGrp="1"/>
          </p:cNvSpPr>
          <p:nvPr>
            <p:ph type="ftr" sz="quarter" idx="11"/>
          </p:nvPr>
        </p:nvSpPr>
        <p:spPr/>
        <p:txBody>
          <a:bodyPr/>
          <a:lstStyle/>
          <a:p>
            <a:r>
              <a:rPr lang="en-US" dirty="0"/>
              <a:t>IDP 14001</a:t>
            </a:r>
            <a:endParaRPr lang="en-IN" dirty="0"/>
          </a:p>
        </p:txBody>
      </p:sp>
      <p:sp>
        <p:nvSpPr>
          <p:cNvPr id="6" name="Slide Number Placeholder 5">
            <a:extLst>
              <a:ext uri="{FF2B5EF4-FFF2-40B4-BE49-F238E27FC236}">
                <a16:creationId xmlns:a16="http://schemas.microsoft.com/office/drawing/2014/main" id="{A8270946-CFF5-4605-8A1B-E7452A079C97}"/>
              </a:ext>
            </a:extLst>
          </p:cNvPr>
          <p:cNvSpPr>
            <a:spLocks noGrp="1"/>
          </p:cNvSpPr>
          <p:nvPr>
            <p:ph type="sldNum" sz="quarter" idx="12"/>
          </p:nvPr>
        </p:nvSpPr>
        <p:spPr/>
        <p:txBody>
          <a:bodyPr/>
          <a:lstStyle/>
          <a:p>
            <a:fld id="{56EB86FE-35CB-4CA4-B727-7A6E4098DE40}" type="slidenum">
              <a:rPr lang="en-IN" smtClean="0"/>
              <a:t>6</a:t>
            </a:fld>
            <a:endParaRPr lang="en-IN"/>
          </a:p>
        </p:txBody>
      </p:sp>
      <p:sp>
        <p:nvSpPr>
          <p:cNvPr id="13" name="TextBox 12">
            <a:extLst>
              <a:ext uri="{FF2B5EF4-FFF2-40B4-BE49-F238E27FC236}">
                <a16:creationId xmlns:a16="http://schemas.microsoft.com/office/drawing/2014/main" id="{7A94073F-0FD9-D798-0AD9-363100F4133D}"/>
              </a:ext>
            </a:extLst>
          </p:cNvPr>
          <p:cNvSpPr txBox="1"/>
          <p:nvPr/>
        </p:nvSpPr>
        <p:spPr>
          <a:xfrm>
            <a:off x="219074" y="1295400"/>
            <a:ext cx="11972925" cy="4770537"/>
          </a:xfrm>
          <a:prstGeom prst="rect">
            <a:avLst/>
          </a:prstGeom>
          <a:noFill/>
        </p:spPr>
        <p:txBody>
          <a:bodyPr wrap="square" rtlCol="0">
            <a:spAutoFit/>
          </a:bodyPr>
          <a:lstStyle/>
          <a:p>
            <a:r>
              <a:rPr lang="en-IN" sz="2400" b="1" dirty="0">
                <a:latin typeface="Roboto Condensed" panose="02000000000000000000" pitchFamily="2" charset="0"/>
                <a:ea typeface="Roboto Condensed" panose="02000000000000000000" pitchFamily="2" charset="0"/>
                <a:cs typeface="Roboto Condensed" panose="02000000000000000000" pitchFamily="2" charset="0"/>
              </a:rPr>
              <a:t>Data Sources</a:t>
            </a:r>
          </a:p>
          <a:p>
            <a:r>
              <a:rPr lang="en-IN" sz="2000" b="1" dirty="0">
                <a:latin typeface="Roboto Condensed" panose="02000000000000000000" pitchFamily="2" charset="0"/>
                <a:ea typeface="Roboto Condensed" panose="02000000000000000000" pitchFamily="2" charset="0"/>
                <a:cs typeface="Roboto Condensed" panose="02000000000000000000" pitchFamily="2" charset="0"/>
              </a:rPr>
              <a:t>Public Datasets: </a:t>
            </a:r>
            <a:r>
              <a:rPr lang="en-IN" dirty="0"/>
              <a:t>Using publicly available datasets related to kidney diseases from Kaggle.</a:t>
            </a:r>
          </a:p>
          <a:p>
            <a:endParaRPr lang="en-IN" dirty="0"/>
          </a:p>
          <a:p>
            <a:r>
              <a:rPr lang="en-IN" sz="2400" b="1" dirty="0">
                <a:latin typeface="Roboto Condensed" panose="02000000000000000000" pitchFamily="2" charset="0"/>
                <a:ea typeface="Roboto Condensed" panose="02000000000000000000" pitchFamily="2" charset="0"/>
                <a:cs typeface="Roboto Condensed" panose="02000000000000000000" pitchFamily="2" charset="0"/>
              </a:rPr>
              <a:t>Programming Language</a:t>
            </a:r>
          </a:p>
          <a:p>
            <a:r>
              <a:rPr lang="en-IN" sz="2000" b="1" dirty="0">
                <a:latin typeface="Roboto Condensed" panose="02000000000000000000" pitchFamily="2" charset="0"/>
                <a:ea typeface="Roboto Condensed" panose="02000000000000000000" pitchFamily="2" charset="0"/>
                <a:cs typeface="Roboto Condensed" panose="02000000000000000000" pitchFamily="2" charset="0"/>
              </a:rPr>
              <a:t>Python: </a:t>
            </a:r>
            <a:r>
              <a:rPr lang="en-IN" dirty="0"/>
              <a:t>a popular programming language for data analysis and machine learning</a:t>
            </a:r>
          </a:p>
          <a:p>
            <a:endParaRPr lang="en-IN" dirty="0"/>
          </a:p>
          <a:p>
            <a:r>
              <a:rPr lang="en-IN" sz="2000" b="1" dirty="0">
                <a:latin typeface="Roboto Condensed" panose="02000000000000000000" pitchFamily="2" charset="0"/>
                <a:ea typeface="Roboto Condensed" panose="02000000000000000000" pitchFamily="2" charset="0"/>
                <a:cs typeface="Roboto Condensed" panose="02000000000000000000" pitchFamily="2" charset="0"/>
              </a:rPr>
              <a:t>Integrated Development Environment (IDE)</a:t>
            </a:r>
          </a:p>
          <a:p>
            <a:r>
              <a:rPr lang="en-IN" sz="2000" b="1" dirty="0">
                <a:latin typeface="Roboto Condensed" panose="02000000000000000000" pitchFamily="2" charset="0"/>
                <a:ea typeface="Roboto Condensed" panose="02000000000000000000" pitchFamily="2" charset="0"/>
                <a:cs typeface="Roboto Condensed" panose="02000000000000000000" pitchFamily="2" charset="0"/>
              </a:rPr>
              <a:t>Visual Studio Code: </a:t>
            </a:r>
            <a:r>
              <a:rPr lang="en-IN" dirty="0"/>
              <a:t>Popular IDE for Python development.</a:t>
            </a:r>
          </a:p>
          <a:p>
            <a:endParaRPr lang="en-IN" dirty="0"/>
          </a:p>
          <a:p>
            <a:r>
              <a:rPr lang="en-IN" sz="2400" b="1" dirty="0">
                <a:latin typeface="Roboto Condensed" panose="02000000000000000000" pitchFamily="2" charset="0"/>
                <a:ea typeface="Roboto Condensed" panose="02000000000000000000" pitchFamily="2" charset="0"/>
                <a:cs typeface="Roboto Condensed" panose="02000000000000000000" pitchFamily="2" charset="0"/>
              </a:rPr>
              <a:t>Data Manipulation and Analysis</a:t>
            </a:r>
          </a:p>
          <a:p>
            <a:r>
              <a:rPr lang="en-IN" sz="2000" b="1" dirty="0">
                <a:latin typeface="Roboto Condensed" panose="02000000000000000000" pitchFamily="2" charset="0"/>
                <a:ea typeface="Roboto Condensed" panose="02000000000000000000" pitchFamily="2" charset="0"/>
                <a:cs typeface="Roboto Condensed" panose="02000000000000000000" pitchFamily="2" charset="0"/>
              </a:rPr>
              <a:t>Pandas: </a:t>
            </a:r>
            <a:r>
              <a:rPr lang="en-IN" dirty="0"/>
              <a:t>Used for data manipulation and analysis</a:t>
            </a:r>
          </a:p>
          <a:p>
            <a:r>
              <a:rPr lang="en-IN" dirty="0"/>
              <a:t>Functions like </a:t>
            </a:r>
            <a:r>
              <a:rPr lang="en-IN" dirty="0" err="1"/>
              <a:t>pd.read_excel</a:t>
            </a:r>
            <a:r>
              <a:rPr lang="en-IN" dirty="0"/>
              <a:t>(), </a:t>
            </a:r>
            <a:r>
              <a:rPr lang="en-IN" dirty="0" err="1"/>
              <a:t>data.head</a:t>
            </a:r>
            <a:r>
              <a:rPr lang="en-IN" dirty="0"/>
              <a:t>(), data.info(), and </a:t>
            </a:r>
            <a:r>
              <a:rPr lang="en-IN" dirty="0" err="1"/>
              <a:t>data.describe</a:t>
            </a:r>
            <a:r>
              <a:rPr lang="en-IN" dirty="0"/>
              <a:t>() are used for loading and exploring the dataset.</a:t>
            </a:r>
          </a:p>
          <a:p>
            <a:endParaRPr lang="en-IN" dirty="0"/>
          </a:p>
          <a:p>
            <a:r>
              <a:rPr lang="en-IN" sz="2400" b="1" dirty="0">
                <a:latin typeface="Roboto Condensed" panose="02000000000000000000" pitchFamily="2" charset="0"/>
                <a:ea typeface="Roboto Condensed" panose="02000000000000000000" pitchFamily="2" charset="0"/>
                <a:cs typeface="Roboto Condensed" panose="02000000000000000000" pitchFamily="2" charset="0"/>
              </a:rPr>
              <a:t>Numerical Operations</a:t>
            </a:r>
          </a:p>
          <a:p>
            <a:r>
              <a:rPr lang="en-IN" sz="2000" b="1" dirty="0">
                <a:latin typeface="Roboto Condensed" panose="02000000000000000000" pitchFamily="2" charset="0"/>
                <a:ea typeface="Roboto Condensed" panose="02000000000000000000" pitchFamily="2" charset="0"/>
                <a:cs typeface="Roboto Condensed" panose="02000000000000000000" pitchFamily="2" charset="0"/>
              </a:rPr>
              <a:t>NumPy: </a:t>
            </a:r>
            <a:r>
              <a:rPr lang="en-IN" dirty="0"/>
              <a:t>Used for numerical operations and handling arrays</a:t>
            </a:r>
          </a:p>
        </p:txBody>
      </p:sp>
    </p:spTree>
    <p:extLst>
      <p:ext uri="{BB962C8B-B14F-4D97-AF65-F5344CB8AC3E}">
        <p14:creationId xmlns:p14="http://schemas.microsoft.com/office/powerpoint/2010/main" val="3544771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additive="base">
                                        <p:cTn id="1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3">
                                            <p:txEl>
                                              <p:pRg st="1" end="1"/>
                                            </p:txEl>
                                          </p:spTgt>
                                        </p:tgtEl>
                                        <p:attrNameLst>
                                          <p:attrName>style.visibility</p:attrName>
                                        </p:attrNameLst>
                                      </p:cBhvr>
                                      <p:to>
                                        <p:strVal val="visible"/>
                                      </p:to>
                                    </p:set>
                                    <p:anim calcmode="lin" valueType="num">
                                      <p:cBhvr additive="base">
                                        <p:cTn id="20"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3">
                                            <p:txEl>
                                              <p:pRg st="3" end="3"/>
                                            </p:txEl>
                                          </p:spTgt>
                                        </p:tgtEl>
                                        <p:attrNameLst>
                                          <p:attrName>style.visibility</p:attrName>
                                        </p:attrNameLst>
                                      </p:cBhvr>
                                      <p:to>
                                        <p:strVal val="visible"/>
                                      </p:to>
                                    </p:set>
                                    <p:anim calcmode="lin" valueType="num">
                                      <p:cBhvr additive="base">
                                        <p:cTn id="26"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3">
                                            <p:txEl>
                                              <p:pRg st="4" end="4"/>
                                            </p:txEl>
                                          </p:spTgt>
                                        </p:tgtEl>
                                        <p:attrNameLst>
                                          <p:attrName>style.visibility</p:attrName>
                                        </p:attrNameLst>
                                      </p:cBhvr>
                                      <p:to>
                                        <p:strVal val="visible"/>
                                      </p:to>
                                    </p:set>
                                    <p:anim calcmode="lin" valueType="num">
                                      <p:cBhvr additive="base">
                                        <p:cTn id="32"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3">
                                            <p:txEl>
                                              <p:pRg st="6" end="6"/>
                                            </p:txEl>
                                          </p:spTgt>
                                        </p:tgtEl>
                                        <p:attrNameLst>
                                          <p:attrName>style.visibility</p:attrName>
                                        </p:attrNameLst>
                                      </p:cBhvr>
                                      <p:to>
                                        <p:strVal val="visible"/>
                                      </p:to>
                                    </p:set>
                                    <p:anim calcmode="lin" valueType="num">
                                      <p:cBhvr additive="base">
                                        <p:cTn id="38"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3">
                                            <p:txEl>
                                              <p:pRg st="7" end="7"/>
                                            </p:txEl>
                                          </p:spTgt>
                                        </p:tgtEl>
                                        <p:attrNameLst>
                                          <p:attrName>style.visibility</p:attrName>
                                        </p:attrNameLst>
                                      </p:cBhvr>
                                      <p:to>
                                        <p:strVal val="visible"/>
                                      </p:to>
                                    </p:set>
                                    <p:anim calcmode="lin" valueType="num">
                                      <p:cBhvr additive="base">
                                        <p:cTn id="44" dur="500" fill="hold"/>
                                        <p:tgtEl>
                                          <p:spTgt spid="13">
                                            <p:txEl>
                                              <p:pRg st="7" end="7"/>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3">
                                            <p:txEl>
                                              <p:pRg st="9" end="9"/>
                                            </p:txEl>
                                          </p:spTgt>
                                        </p:tgtEl>
                                        <p:attrNameLst>
                                          <p:attrName>style.visibility</p:attrName>
                                        </p:attrNameLst>
                                      </p:cBhvr>
                                      <p:to>
                                        <p:strVal val="visible"/>
                                      </p:to>
                                    </p:set>
                                    <p:anim calcmode="lin" valueType="num">
                                      <p:cBhvr additive="base">
                                        <p:cTn id="50" dur="500" fill="hold"/>
                                        <p:tgtEl>
                                          <p:spTgt spid="13">
                                            <p:txEl>
                                              <p:pRg st="9" end="9"/>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1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3">
                                            <p:txEl>
                                              <p:pRg st="10" end="10"/>
                                            </p:txEl>
                                          </p:spTgt>
                                        </p:tgtEl>
                                        <p:attrNameLst>
                                          <p:attrName>style.visibility</p:attrName>
                                        </p:attrNameLst>
                                      </p:cBhvr>
                                      <p:to>
                                        <p:strVal val="visible"/>
                                      </p:to>
                                    </p:set>
                                    <p:anim calcmode="lin" valueType="num">
                                      <p:cBhvr additive="base">
                                        <p:cTn id="56" dur="500" fill="hold"/>
                                        <p:tgtEl>
                                          <p:spTgt spid="13">
                                            <p:txEl>
                                              <p:pRg st="10" end="1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1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3">
                                            <p:txEl>
                                              <p:pRg st="11" end="11"/>
                                            </p:txEl>
                                          </p:spTgt>
                                        </p:tgtEl>
                                        <p:attrNameLst>
                                          <p:attrName>style.visibility</p:attrName>
                                        </p:attrNameLst>
                                      </p:cBhvr>
                                      <p:to>
                                        <p:strVal val="visible"/>
                                      </p:to>
                                    </p:set>
                                    <p:anim calcmode="lin" valueType="num">
                                      <p:cBhvr additive="base">
                                        <p:cTn id="62" dur="500" fill="hold"/>
                                        <p:tgtEl>
                                          <p:spTgt spid="13">
                                            <p:txEl>
                                              <p:pRg st="11" end="11"/>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1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13">
                                            <p:txEl>
                                              <p:pRg st="13" end="13"/>
                                            </p:txEl>
                                          </p:spTgt>
                                        </p:tgtEl>
                                        <p:attrNameLst>
                                          <p:attrName>style.visibility</p:attrName>
                                        </p:attrNameLst>
                                      </p:cBhvr>
                                      <p:to>
                                        <p:strVal val="visible"/>
                                      </p:to>
                                    </p:set>
                                    <p:anim calcmode="lin" valueType="num">
                                      <p:cBhvr additive="base">
                                        <p:cTn id="68" dur="500" fill="hold"/>
                                        <p:tgtEl>
                                          <p:spTgt spid="13">
                                            <p:txEl>
                                              <p:pRg st="13" end="13"/>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1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13">
                                            <p:txEl>
                                              <p:pRg st="14" end="14"/>
                                            </p:txEl>
                                          </p:spTgt>
                                        </p:tgtEl>
                                        <p:attrNameLst>
                                          <p:attrName>style.visibility</p:attrName>
                                        </p:attrNameLst>
                                      </p:cBhvr>
                                      <p:to>
                                        <p:strVal val="visible"/>
                                      </p:to>
                                    </p:set>
                                    <p:anim calcmode="lin" valueType="num">
                                      <p:cBhvr additive="base">
                                        <p:cTn id="74" dur="500" fill="hold"/>
                                        <p:tgtEl>
                                          <p:spTgt spid="13">
                                            <p:txEl>
                                              <p:pRg st="14" end="14"/>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1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DE696E-28AE-76FE-46C6-32D8E2572C71}"/>
              </a:ext>
            </a:extLst>
          </p:cNvPr>
          <p:cNvSpPr>
            <a:spLocks noGrp="1"/>
          </p:cNvSpPr>
          <p:nvPr>
            <p:ph idx="1"/>
          </p:nvPr>
        </p:nvSpPr>
        <p:spPr>
          <a:xfrm>
            <a:off x="233680" y="1154747"/>
            <a:ext cx="11120120" cy="5201603"/>
          </a:xfrm>
        </p:spPr>
        <p:txBody>
          <a:bodyPr>
            <a:normAutofit fontScale="92500" lnSpcReduction="20000"/>
          </a:bodyPr>
          <a:lstStyle/>
          <a:p>
            <a:pPr marL="0" indent="0">
              <a:buNone/>
            </a:pPr>
            <a:r>
              <a:rPr lang="en-US" b="1" dirty="0">
                <a:solidFill>
                  <a:schemeClr val="tx1"/>
                </a:solidFill>
                <a:latin typeface="Roboto Condensed" panose="02000000000000000000" pitchFamily="2" charset="0"/>
                <a:cs typeface="Roboto Condensed" panose="02000000000000000000" pitchFamily="2" charset="0"/>
              </a:rPr>
              <a:t>Machine Learning</a:t>
            </a:r>
          </a:p>
          <a:p>
            <a:pPr marL="0" indent="0">
              <a:buNone/>
            </a:pPr>
            <a:r>
              <a:rPr lang="en-US" sz="2200" b="1" dirty="0">
                <a:solidFill>
                  <a:schemeClr val="tx1"/>
                </a:solidFill>
                <a:latin typeface="Roboto Condensed" panose="02000000000000000000" pitchFamily="2" charset="0"/>
                <a:cs typeface="Roboto Condensed" panose="02000000000000000000" pitchFamily="2" charset="0"/>
              </a:rPr>
              <a:t>Scikit-learn:</a:t>
            </a:r>
          </a:p>
          <a:p>
            <a:pPr marL="0" indent="0">
              <a:buNone/>
            </a:pPr>
            <a:r>
              <a:rPr lang="en-US" sz="1900" dirty="0">
                <a:solidFill>
                  <a:schemeClr val="tx1"/>
                </a:solidFill>
              </a:rPr>
              <a:t>It provides tools for model selection, evaluation, and preprocessing.</a:t>
            </a:r>
          </a:p>
          <a:p>
            <a:pPr marL="0" indent="0">
              <a:buNone/>
            </a:pPr>
            <a:r>
              <a:rPr lang="en-US" sz="1900" b="1" dirty="0" err="1">
                <a:solidFill>
                  <a:schemeClr val="tx1"/>
                </a:solidFill>
                <a:latin typeface="Roboto Condensed" panose="02000000000000000000" pitchFamily="2" charset="0"/>
                <a:cs typeface="Roboto Condensed" panose="02000000000000000000" pitchFamily="2" charset="0"/>
              </a:rPr>
              <a:t>train_test_split</a:t>
            </a:r>
            <a:r>
              <a:rPr lang="en-US" sz="1900" b="1" dirty="0">
                <a:solidFill>
                  <a:schemeClr val="tx1"/>
                </a:solidFill>
                <a:latin typeface="Roboto Condensed" panose="02000000000000000000" pitchFamily="2" charset="0"/>
                <a:cs typeface="Roboto Condensed" panose="02000000000000000000" pitchFamily="2" charset="0"/>
              </a:rPr>
              <a:t>: </a:t>
            </a:r>
            <a:r>
              <a:rPr lang="en-US" sz="1900" dirty="0">
                <a:solidFill>
                  <a:schemeClr val="tx1"/>
                </a:solidFill>
              </a:rPr>
              <a:t>For splitting the dataset into training and testing sets.</a:t>
            </a:r>
          </a:p>
          <a:p>
            <a:pPr marL="0" indent="0">
              <a:buNone/>
            </a:pPr>
            <a:r>
              <a:rPr lang="en-US" sz="1900" b="1" dirty="0" err="1">
                <a:solidFill>
                  <a:schemeClr val="tx1"/>
                </a:solidFill>
                <a:latin typeface="Roboto Condensed" panose="02000000000000000000" pitchFamily="2" charset="0"/>
                <a:cs typeface="Roboto Condensed" panose="02000000000000000000" pitchFamily="2" charset="0"/>
              </a:rPr>
              <a:t>StandardScaler</a:t>
            </a:r>
            <a:r>
              <a:rPr lang="en-US" sz="1900" b="1" dirty="0">
                <a:solidFill>
                  <a:schemeClr val="tx1"/>
                </a:solidFill>
                <a:latin typeface="Roboto Condensed" panose="02000000000000000000" pitchFamily="2" charset="0"/>
                <a:cs typeface="Roboto Condensed" panose="02000000000000000000" pitchFamily="2" charset="0"/>
              </a:rPr>
              <a:t>: </a:t>
            </a:r>
            <a:r>
              <a:rPr lang="en-US" sz="1900" dirty="0">
                <a:solidFill>
                  <a:schemeClr val="tx1"/>
                </a:solidFill>
              </a:rPr>
              <a:t>For feature scaling (standardization).</a:t>
            </a:r>
          </a:p>
          <a:p>
            <a:pPr marL="0" indent="0">
              <a:buNone/>
            </a:pPr>
            <a:r>
              <a:rPr lang="en-US" sz="1900" b="1" dirty="0" err="1">
                <a:solidFill>
                  <a:schemeClr val="tx1"/>
                </a:solidFill>
                <a:latin typeface="Roboto Condensed" panose="02000000000000000000" pitchFamily="2" charset="0"/>
                <a:cs typeface="Roboto Condensed" panose="02000000000000000000" pitchFamily="2" charset="0"/>
              </a:rPr>
              <a:t>KNeighborsClassifier</a:t>
            </a:r>
            <a:r>
              <a:rPr lang="en-US" sz="1900" b="1" dirty="0">
                <a:solidFill>
                  <a:schemeClr val="tx1"/>
                </a:solidFill>
                <a:latin typeface="Roboto Condensed" panose="02000000000000000000" pitchFamily="2" charset="0"/>
                <a:cs typeface="Roboto Condensed" panose="02000000000000000000" pitchFamily="2" charset="0"/>
              </a:rPr>
              <a:t>: </a:t>
            </a:r>
            <a:r>
              <a:rPr lang="en-US" sz="1900" dirty="0">
                <a:solidFill>
                  <a:schemeClr val="tx1"/>
                </a:solidFill>
              </a:rPr>
              <a:t>The KNN algorithm for classification.</a:t>
            </a:r>
          </a:p>
          <a:p>
            <a:pPr marL="0" indent="0">
              <a:buNone/>
            </a:pPr>
            <a:r>
              <a:rPr lang="en-US" sz="1900" b="1" dirty="0" err="1">
                <a:solidFill>
                  <a:schemeClr val="tx1"/>
                </a:solidFill>
                <a:latin typeface="Roboto Condensed" panose="02000000000000000000" pitchFamily="2" charset="0"/>
                <a:cs typeface="Roboto Condensed" panose="02000000000000000000" pitchFamily="2" charset="0"/>
              </a:rPr>
              <a:t>GridSearchCV</a:t>
            </a:r>
            <a:r>
              <a:rPr lang="en-US" sz="1900" b="1" dirty="0">
                <a:solidFill>
                  <a:schemeClr val="tx1"/>
                </a:solidFill>
                <a:latin typeface="Roboto Condensed" panose="02000000000000000000" pitchFamily="2" charset="0"/>
                <a:cs typeface="Roboto Condensed" panose="02000000000000000000" pitchFamily="2" charset="0"/>
              </a:rPr>
              <a:t>: </a:t>
            </a:r>
            <a:r>
              <a:rPr lang="en-US" sz="1900" dirty="0">
                <a:solidFill>
                  <a:schemeClr val="tx1"/>
                </a:solidFill>
              </a:rPr>
              <a:t>For hyperparameter tuning.</a:t>
            </a:r>
          </a:p>
          <a:p>
            <a:pPr marL="0" indent="0">
              <a:buNone/>
            </a:pPr>
            <a:r>
              <a:rPr lang="en-US" sz="1900" b="1" dirty="0" err="1">
                <a:solidFill>
                  <a:schemeClr val="tx1"/>
                </a:solidFill>
                <a:latin typeface="Roboto Condensed" panose="02000000000000000000" pitchFamily="2" charset="0"/>
                <a:cs typeface="Roboto Condensed" panose="02000000000000000000" pitchFamily="2" charset="0"/>
              </a:rPr>
              <a:t>classification_report</a:t>
            </a:r>
            <a:r>
              <a:rPr lang="en-US" sz="1900" b="1" dirty="0">
                <a:solidFill>
                  <a:schemeClr val="tx1"/>
                </a:solidFill>
                <a:latin typeface="Roboto Condensed" panose="02000000000000000000" pitchFamily="2" charset="0"/>
                <a:cs typeface="Roboto Condensed" panose="02000000000000000000" pitchFamily="2" charset="0"/>
              </a:rPr>
              <a:t>, </a:t>
            </a:r>
            <a:r>
              <a:rPr lang="en-US" sz="1900" b="1" dirty="0" err="1">
                <a:solidFill>
                  <a:schemeClr val="tx1"/>
                </a:solidFill>
                <a:latin typeface="Roboto Condensed" panose="02000000000000000000" pitchFamily="2" charset="0"/>
                <a:cs typeface="Roboto Condensed" panose="02000000000000000000" pitchFamily="2" charset="0"/>
              </a:rPr>
              <a:t>confusion_matrix</a:t>
            </a:r>
            <a:r>
              <a:rPr lang="en-US" sz="1900" b="1" dirty="0">
                <a:solidFill>
                  <a:schemeClr val="tx1"/>
                </a:solidFill>
                <a:latin typeface="Roboto Condensed" panose="02000000000000000000" pitchFamily="2" charset="0"/>
                <a:cs typeface="Roboto Condensed" panose="02000000000000000000" pitchFamily="2" charset="0"/>
              </a:rPr>
              <a:t>, and </a:t>
            </a:r>
            <a:r>
              <a:rPr lang="en-US" sz="1900" b="1" dirty="0" err="1">
                <a:solidFill>
                  <a:schemeClr val="tx1"/>
                </a:solidFill>
                <a:latin typeface="Roboto Condensed" panose="02000000000000000000" pitchFamily="2" charset="0"/>
                <a:cs typeface="Roboto Condensed" panose="02000000000000000000" pitchFamily="2" charset="0"/>
              </a:rPr>
              <a:t>accuracy_score</a:t>
            </a:r>
            <a:r>
              <a:rPr lang="en-US" sz="1900" b="1" dirty="0">
                <a:solidFill>
                  <a:schemeClr val="tx1"/>
                </a:solidFill>
                <a:latin typeface="Roboto Condensed" panose="02000000000000000000" pitchFamily="2" charset="0"/>
                <a:cs typeface="Roboto Condensed" panose="02000000000000000000" pitchFamily="2" charset="0"/>
              </a:rPr>
              <a:t>: </a:t>
            </a:r>
            <a:r>
              <a:rPr lang="en-US" sz="1900" dirty="0">
                <a:solidFill>
                  <a:schemeClr val="tx1"/>
                </a:solidFill>
              </a:rPr>
              <a:t>For evaluating the model's performance.</a:t>
            </a:r>
          </a:p>
          <a:p>
            <a:pPr marL="0" indent="0">
              <a:buNone/>
            </a:pPr>
            <a:r>
              <a:rPr lang="en-US" sz="1900" b="1" dirty="0" err="1">
                <a:solidFill>
                  <a:schemeClr val="tx1"/>
                </a:solidFill>
                <a:latin typeface="Roboto Condensed" panose="02000000000000000000" pitchFamily="2" charset="0"/>
                <a:cs typeface="Roboto Condensed" panose="02000000000000000000" pitchFamily="2" charset="0"/>
              </a:rPr>
              <a:t>cross_val_score</a:t>
            </a:r>
            <a:r>
              <a:rPr lang="en-US" sz="1900" b="1" dirty="0">
                <a:solidFill>
                  <a:schemeClr val="tx1"/>
                </a:solidFill>
                <a:latin typeface="Roboto Condensed" panose="02000000000000000000" pitchFamily="2" charset="0"/>
                <a:cs typeface="Roboto Condensed" panose="02000000000000000000" pitchFamily="2" charset="0"/>
              </a:rPr>
              <a:t>: </a:t>
            </a:r>
            <a:r>
              <a:rPr lang="en-US" sz="1900" dirty="0">
                <a:solidFill>
                  <a:schemeClr val="tx1"/>
                </a:solidFill>
              </a:rPr>
              <a:t>For performing cross-validation.</a:t>
            </a:r>
          </a:p>
          <a:p>
            <a:pPr marL="0" indent="0" algn="l">
              <a:buNone/>
            </a:pPr>
            <a:br>
              <a:rPr lang="en-US" sz="1800" b="0" i="0" dirty="0">
                <a:solidFill>
                  <a:schemeClr val="tx1"/>
                </a:solidFill>
                <a:effectLst/>
                <a:latin typeface="__Inter_d65c78"/>
              </a:rPr>
            </a:br>
            <a:br>
              <a:rPr lang="en-US" b="0" i="0" dirty="0">
                <a:solidFill>
                  <a:schemeClr val="tx1"/>
                </a:solidFill>
                <a:effectLst/>
                <a:latin typeface="Roboto Condensed" panose="02000000000000000000" pitchFamily="2" charset="0"/>
                <a:cs typeface="Roboto Condensed" panose="02000000000000000000" pitchFamily="2" charset="0"/>
              </a:rPr>
            </a:br>
            <a:r>
              <a:rPr lang="en-US" b="1" i="0" dirty="0">
                <a:solidFill>
                  <a:schemeClr val="tx1"/>
                </a:solidFill>
                <a:effectLst/>
                <a:latin typeface="Roboto Condensed" panose="02000000000000000000" pitchFamily="2" charset="0"/>
                <a:cs typeface="Roboto Condensed" panose="02000000000000000000" pitchFamily="2" charset="0"/>
              </a:rPr>
              <a:t>Data Visualization</a:t>
            </a:r>
          </a:p>
          <a:p>
            <a:pPr algn="l">
              <a:buFont typeface="Arial" panose="020B0604020202020204" pitchFamily="34" charset="0"/>
              <a:buChar char="•"/>
            </a:pPr>
            <a:r>
              <a:rPr lang="en-US" sz="2200" b="1" i="0" dirty="0">
                <a:solidFill>
                  <a:schemeClr val="tx1"/>
                </a:solidFill>
                <a:effectLst/>
                <a:latin typeface="Roboto Condensed" panose="02000000000000000000" pitchFamily="2" charset="0"/>
                <a:cs typeface="Roboto Condensed" panose="02000000000000000000" pitchFamily="2" charset="0"/>
              </a:rPr>
              <a:t>Matplotlib:</a:t>
            </a:r>
            <a:endParaRPr lang="en-US" sz="2200" b="0" i="0" dirty="0">
              <a:solidFill>
                <a:schemeClr val="tx1"/>
              </a:solidFill>
              <a:effectLst/>
              <a:latin typeface="Roboto Condensed" panose="02000000000000000000" pitchFamily="2" charset="0"/>
              <a:cs typeface="Roboto Condensed" panose="02000000000000000000" pitchFamily="2" charset="0"/>
            </a:endParaRPr>
          </a:p>
          <a:p>
            <a:pPr marL="457200" lvl="1" indent="0" algn="l">
              <a:buNone/>
            </a:pPr>
            <a:r>
              <a:rPr lang="en-US" sz="1900" b="0" i="0" dirty="0">
                <a:solidFill>
                  <a:schemeClr val="tx1"/>
                </a:solidFill>
                <a:effectLst/>
                <a:latin typeface="__Inter_d65c78"/>
              </a:rPr>
              <a:t>Used for visualizing the confusion matrix.</a:t>
            </a:r>
          </a:p>
          <a:p>
            <a:pPr algn="l">
              <a:buFont typeface="Arial" panose="020B0604020202020204" pitchFamily="34" charset="0"/>
              <a:buChar char="•"/>
            </a:pPr>
            <a:r>
              <a:rPr lang="en-US" sz="2200" b="1" i="0" dirty="0">
                <a:solidFill>
                  <a:schemeClr val="tx1"/>
                </a:solidFill>
                <a:effectLst/>
                <a:latin typeface="Roboto Condensed" panose="02000000000000000000" pitchFamily="2" charset="0"/>
                <a:cs typeface="Roboto Condensed" panose="02000000000000000000" pitchFamily="2" charset="0"/>
              </a:rPr>
              <a:t>Seaborn:</a:t>
            </a:r>
            <a:endParaRPr lang="en-US" sz="2200" b="0" i="0" dirty="0">
              <a:solidFill>
                <a:schemeClr val="tx1"/>
              </a:solidFill>
              <a:effectLst/>
              <a:latin typeface="Roboto Condensed" panose="02000000000000000000" pitchFamily="2" charset="0"/>
              <a:cs typeface="Roboto Condensed" panose="02000000000000000000" pitchFamily="2" charset="0"/>
            </a:endParaRPr>
          </a:p>
          <a:p>
            <a:pPr marL="457200" lvl="1" indent="0" algn="l">
              <a:buNone/>
            </a:pPr>
            <a:r>
              <a:rPr lang="en-US" sz="1900" b="0" i="0" dirty="0">
                <a:solidFill>
                  <a:schemeClr val="tx1"/>
                </a:solidFill>
                <a:effectLst/>
                <a:latin typeface="__Inter_d65c78"/>
              </a:rPr>
              <a:t>Used to create a heatmap for the confusion matrix.</a:t>
            </a:r>
          </a:p>
          <a:p>
            <a:pPr marL="0" indent="0" algn="l">
              <a:buNone/>
            </a:pPr>
            <a:endParaRPr lang="en-US" sz="1800" b="0" i="0" dirty="0">
              <a:solidFill>
                <a:srgbClr val="374151"/>
              </a:solidFill>
              <a:effectLst/>
              <a:latin typeface="__Inter_d65c78"/>
            </a:endParaRPr>
          </a:p>
          <a:p>
            <a:pPr marL="0" indent="0">
              <a:buNone/>
            </a:pPr>
            <a:endParaRPr lang="en-IN" sz="1800" dirty="0"/>
          </a:p>
        </p:txBody>
      </p:sp>
      <p:sp>
        <p:nvSpPr>
          <p:cNvPr id="5" name="Footer Placeholder 4">
            <a:extLst>
              <a:ext uri="{FF2B5EF4-FFF2-40B4-BE49-F238E27FC236}">
                <a16:creationId xmlns:a16="http://schemas.microsoft.com/office/drawing/2014/main" id="{FB570773-A21D-9A9D-90F1-C0A70A22FE5A}"/>
              </a:ext>
            </a:extLst>
          </p:cNvPr>
          <p:cNvSpPr>
            <a:spLocks noGrp="1"/>
          </p:cNvSpPr>
          <p:nvPr>
            <p:ph type="ftr" sz="quarter" idx="11"/>
          </p:nvPr>
        </p:nvSpPr>
        <p:spPr/>
        <p:txBody>
          <a:bodyPr/>
          <a:lstStyle/>
          <a:p>
            <a:r>
              <a:rPr lang="en-US" dirty="0"/>
              <a:t>IDP 14001</a:t>
            </a:r>
            <a:endParaRPr lang="en-IN" dirty="0"/>
          </a:p>
        </p:txBody>
      </p:sp>
      <p:sp>
        <p:nvSpPr>
          <p:cNvPr id="6" name="Slide Number Placeholder 5">
            <a:extLst>
              <a:ext uri="{FF2B5EF4-FFF2-40B4-BE49-F238E27FC236}">
                <a16:creationId xmlns:a16="http://schemas.microsoft.com/office/drawing/2014/main" id="{B021F8BC-0618-F38F-E2BB-24E8097AD2DF}"/>
              </a:ext>
            </a:extLst>
          </p:cNvPr>
          <p:cNvSpPr>
            <a:spLocks noGrp="1"/>
          </p:cNvSpPr>
          <p:nvPr>
            <p:ph type="sldNum" sz="quarter" idx="12"/>
          </p:nvPr>
        </p:nvSpPr>
        <p:spPr/>
        <p:txBody>
          <a:bodyPr/>
          <a:lstStyle/>
          <a:p>
            <a:fld id="{56EB86FE-35CB-4CA4-B727-7A6E4098DE40}" type="slidenum">
              <a:rPr lang="en-IN" smtClean="0"/>
              <a:pPr/>
              <a:t>7</a:t>
            </a:fld>
            <a:endParaRPr lang="en-IN"/>
          </a:p>
        </p:txBody>
      </p:sp>
    </p:spTree>
    <p:extLst>
      <p:ext uri="{BB962C8B-B14F-4D97-AF65-F5344CB8AC3E}">
        <p14:creationId xmlns:p14="http://schemas.microsoft.com/office/powerpoint/2010/main" val="348510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
                                            <p:txEl>
                                              <p:pRg st="11" end="11"/>
                                            </p:txEl>
                                          </p:spTgt>
                                        </p:tgtEl>
                                        <p:attrNameLst>
                                          <p:attrName>style.visibility</p:attrName>
                                        </p:attrNameLst>
                                      </p:cBhvr>
                                      <p:to>
                                        <p:strVal val="visible"/>
                                      </p:to>
                                    </p:set>
                                    <p:anim calcmode="lin" valueType="num">
                                      <p:cBhvr additive="base">
                                        <p:cTn id="7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
                                            <p:txEl>
                                              <p:pRg st="12" end="12"/>
                                            </p:txEl>
                                          </p:spTgt>
                                        </p:tgtEl>
                                        <p:attrNameLst>
                                          <p:attrName>style.visibility</p:attrName>
                                        </p:attrNameLst>
                                      </p:cBhvr>
                                      <p:to>
                                        <p:strVal val="visible"/>
                                      </p:to>
                                    </p:set>
                                    <p:anim calcmode="lin" valueType="num">
                                      <p:cBhvr additive="base">
                                        <p:cTn id="7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
                                            <p:txEl>
                                              <p:pRg st="13" end="13"/>
                                            </p:txEl>
                                          </p:spTgt>
                                        </p:tgtEl>
                                        <p:attrNameLst>
                                          <p:attrName>style.visibility</p:attrName>
                                        </p:attrNameLst>
                                      </p:cBhvr>
                                      <p:to>
                                        <p:strVal val="visible"/>
                                      </p:to>
                                    </p:set>
                                    <p:anim calcmode="lin" valueType="num">
                                      <p:cBhvr additive="base">
                                        <p:cTn id="81"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F26B-3E78-4B5E-9420-BB0CF9162440}"/>
              </a:ext>
            </a:extLst>
          </p:cNvPr>
          <p:cNvSpPr>
            <a:spLocks noGrp="1"/>
          </p:cNvSpPr>
          <p:nvPr>
            <p:ph type="title"/>
          </p:nvPr>
        </p:nvSpPr>
        <p:spPr>
          <a:xfrm>
            <a:off x="0" y="1"/>
            <a:ext cx="9553575" cy="895350"/>
          </a:xfrm>
        </p:spPr>
        <p:txBody>
          <a:bodyPr/>
          <a:lstStyle/>
          <a:p>
            <a:pPr marL="2292350" marR="2394585" algn="ctr">
              <a:lnSpc>
                <a:spcPct val="101000"/>
              </a:lnSpc>
              <a:spcBef>
                <a:spcPts val="855"/>
              </a:spcBef>
            </a:pPr>
            <a:r>
              <a:rPr lang="en-US" sz="4000" b="1" dirty="0">
                <a:effectLst/>
                <a:latin typeface="Aharoni" panose="02010803020104030203" pitchFamily="2" charset="-79"/>
                <a:ea typeface="Times New Roman" panose="02020603050405020304" pitchFamily="18" charset="0"/>
                <a:cs typeface="Aharoni" panose="02010803020104030203" pitchFamily="2" charset="-79"/>
              </a:rPr>
              <a:t>METHODOLOGY</a:t>
            </a:r>
            <a:endParaRPr lang="en-IN" sz="4000" b="1" dirty="0">
              <a:effectLst/>
              <a:latin typeface="Aharoni" panose="02010803020104030203" pitchFamily="2" charset="-79"/>
              <a:ea typeface="Times New Roman" panose="02020603050405020304" pitchFamily="18" charset="0"/>
              <a:cs typeface="Aharoni" panose="02010803020104030203" pitchFamily="2" charset="-79"/>
            </a:endParaRPr>
          </a:p>
        </p:txBody>
      </p:sp>
      <p:sp>
        <p:nvSpPr>
          <p:cNvPr id="5" name="Footer Placeholder 4">
            <a:extLst>
              <a:ext uri="{FF2B5EF4-FFF2-40B4-BE49-F238E27FC236}">
                <a16:creationId xmlns:a16="http://schemas.microsoft.com/office/drawing/2014/main" id="{17D13E28-BE7A-49D1-B774-38AAF5CF7D5E}"/>
              </a:ext>
            </a:extLst>
          </p:cNvPr>
          <p:cNvSpPr>
            <a:spLocks noGrp="1"/>
          </p:cNvSpPr>
          <p:nvPr>
            <p:ph type="ftr" sz="quarter" idx="11"/>
          </p:nvPr>
        </p:nvSpPr>
        <p:spPr/>
        <p:txBody>
          <a:bodyPr/>
          <a:lstStyle/>
          <a:p>
            <a:r>
              <a:rPr lang="en-US" dirty="0"/>
              <a:t>IDP 14001</a:t>
            </a:r>
            <a:endParaRPr lang="en-IN" dirty="0"/>
          </a:p>
        </p:txBody>
      </p:sp>
      <p:sp>
        <p:nvSpPr>
          <p:cNvPr id="6" name="Slide Number Placeholder 5">
            <a:extLst>
              <a:ext uri="{FF2B5EF4-FFF2-40B4-BE49-F238E27FC236}">
                <a16:creationId xmlns:a16="http://schemas.microsoft.com/office/drawing/2014/main" id="{A8270946-CFF5-4605-8A1B-E7452A079C97}"/>
              </a:ext>
            </a:extLst>
          </p:cNvPr>
          <p:cNvSpPr>
            <a:spLocks noGrp="1"/>
          </p:cNvSpPr>
          <p:nvPr>
            <p:ph type="sldNum" sz="quarter" idx="12"/>
          </p:nvPr>
        </p:nvSpPr>
        <p:spPr/>
        <p:txBody>
          <a:bodyPr/>
          <a:lstStyle/>
          <a:p>
            <a:fld id="{56EB86FE-35CB-4CA4-B727-7A6E4098DE40}" type="slidenum">
              <a:rPr lang="en-IN" smtClean="0"/>
              <a:t>8</a:t>
            </a:fld>
            <a:endParaRPr lang="en-IN"/>
          </a:p>
        </p:txBody>
      </p:sp>
      <p:sp>
        <p:nvSpPr>
          <p:cNvPr id="3" name="TextBox 2">
            <a:extLst>
              <a:ext uri="{FF2B5EF4-FFF2-40B4-BE49-F238E27FC236}">
                <a16:creationId xmlns:a16="http://schemas.microsoft.com/office/drawing/2014/main" id="{5D2C66BE-70CA-3CC3-0CE3-0D554BA6F901}"/>
              </a:ext>
            </a:extLst>
          </p:cNvPr>
          <p:cNvSpPr txBox="1"/>
          <p:nvPr/>
        </p:nvSpPr>
        <p:spPr>
          <a:xfrm>
            <a:off x="396240" y="1320800"/>
            <a:ext cx="5781040" cy="1477328"/>
          </a:xfrm>
          <a:prstGeom prst="rect">
            <a:avLst/>
          </a:prstGeom>
          <a:noFill/>
          <a:ln w="19050" cap="flat" cmpd="sng" algn="ctr">
            <a:solidFill>
              <a:schemeClr val="accent1"/>
            </a:solidFill>
            <a:prstDash val="solid"/>
            <a:round/>
            <a:headEnd type="none" w="med" len="med"/>
            <a:tailEnd type="none" w="med" len="med"/>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dirty="0">
                <a:solidFill>
                  <a:schemeClr val="tx1"/>
                </a:solidFill>
              </a:rPr>
              <a:t>In this report, we have developed a model to predict CKD disease in patients. We have used a dataset taken from Kaggle consisting of (13+1) features where the last feature is the “class” which tells whether a person has Chronic Kidney Disease or not. </a:t>
            </a:r>
            <a:endParaRPr lang="en-IN" dirty="0">
              <a:solidFill>
                <a:schemeClr val="tx1"/>
              </a:solidFill>
            </a:endParaRPr>
          </a:p>
        </p:txBody>
      </p:sp>
      <p:sp>
        <p:nvSpPr>
          <p:cNvPr id="8" name="TextBox 7">
            <a:extLst>
              <a:ext uri="{FF2B5EF4-FFF2-40B4-BE49-F238E27FC236}">
                <a16:creationId xmlns:a16="http://schemas.microsoft.com/office/drawing/2014/main" id="{5116C291-9C25-04C6-BF3A-B42388CB366A}"/>
              </a:ext>
            </a:extLst>
          </p:cNvPr>
          <p:cNvSpPr txBox="1"/>
          <p:nvPr/>
        </p:nvSpPr>
        <p:spPr>
          <a:xfrm>
            <a:off x="8153400" y="1138555"/>
            <a:ext cx="3088640" cy="400110"/>
          </a:xfrm>
          <a:prstGeom prst="rect">
            <a:avLst/>
          </a:prstGeom>
          <a:noFill/>
        </p:spPr>
        <p:txBody>
          <a:bodyPr wrap="square" rtlCol="0">
            <a:spAutoFit/>
          </a:bodyPr>
          <a:lstStyle/>
          <a:p>
            <a:r>
              <a:rPr lang="en-IN" sz="2000" b="1" dirty="0">
                <a:latin typeface="Roboto Condensed" panose="02000000000000000000" pitchFamily="2" charset="0"/>
                <a:ea typeface="Roboto Condensed" panose="02000000000000000000" pitchFamily="2" charset="0"/>
                <a:cs typeface="Roboto Condensed" panose="02000000000000000000" pitchFamily="2" charset="0"/>
              </a:rPr>
              <a:t>M</a:t>
            </a:r>
            <a:r>
              <a:rPr lang="en-IN" sz="2000" b="1" i="0" dirty="0">
                <a:effectLst/>
                <a:latin typeface="Roboto Condensed" panose="02000000000000000000" pitchFamily="2" charset="0"/>
                <a:ea typeface="Roboto Condensed" panose="02000000000000000000" pitchFamily="2" charset="0"/>
                <a:cs typeface="Roboto Condensed" panose="02000000000000000000" pitchFamily="2" charset="0"/>
              </a:rPr>
              <a:t>edical </a:t>
            </a:r>
            <a:r>
              <a:rPr lang="en-IN" sz="2000" b="1" dirty="0">
                <a:latin typeface="Roboto Condensed" panose="02000000000000000000" pitchFamily="2" charset="0"/>
                <a:ea typeface="Roboto Condensed" panose="02000000000000000000" pitchFamily="2" charset="0"/>
                <a:cs typeface="Roboto Condensed" panose="02000000000000000000" pitchFamily="2" charset="0"/>
              </a:rPr>
              <a:t>P</a:t>
            </a:r>
            <a:r>
              <a:rPr lang="en-IN" sz="2000" b="1" i="0" dirty="0">
                <a:effectLst/>
                <a:latin typeface="Roboto Condensed" panose="02000000000000000000" pitchFamily="2" charset="0"/>
                <a:ea typeface="Roboto Condensed" panose="02000000000000000000" pitchFamily="2" charset="0"/>
                <a:cs typeface="Roboto Condensed" panose="02000000000000000000" pitchFamily="2" charset="0"/>
              </a:rPr>
              <a:t>redictor </a:t>
            </a:r>
            <a:r>
              <a:rPr lang="en-IN" sz="2000" b="1" dirty="0">
                <a:latin typeface="Roboto Condensed" panose="02000000000000000000" pitchFamily="2" charset="0"/>
                <a:ea typeface="Roboto Condensed" panose="02000000000000000000" pitchFamily="2" charset="0"/>
                <a:cs typeface="Roboto Condensed" panose="02000000000000000000" pitchFamily="2" charset="0"/>
              </a:rPr>
              <a:t>V</a:t>
            </a:r>
            <a:r>
              <a:rPr lang="en-IN" sz="2000" b="1" i="0" dirty="0">
                <a:effectLst/>
                <a:latin typeface="Roboto Condensed" panose="02000000000000000000" pitchFamily="2" charset="0"/>
                <a:ea typeface="Roboto Condensed" panose="02000000000000000000" pitchFamily="2" charset="0"/>
                <a:cs typeface="Roboto Condensed" panose="02000000000000000000" pitchFamily="2" charset="0"/>
              </a:rPr>
              <a:t>ariables</a:t>
            </a:r>
            <a:endParaRPr lang="en-IN" sz="2000" b="1"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0" name="Picture 9">
            <a:extLst>
              <a:ext uri="{FF2B5EF4-FFF2-40B4-BE49-F238E27FC236}">
                <a16:creationId xmlns:a16="http://schemas.microsoft.com/office/drawing/2014/main" id="{B225C100-072D-384F-1B43-EBCA214E10AC}"/>
              </a:ext>
            </a:extLst>
          </p:cNvPr>
          <p:cNvPicPr>
            <a:picLocks noChangeAspect="1"/>
          </p:cNvPicPr>
          <p:nvPr/>
        </p:nvPicPr>
        <p:blipFill>
          <a:blip r:embed="rId2">
            <a:extLst>
              <a:ext uri="{28A0092B-C50C-407E-A947-70E740481C1C}">
                <a14:useLocalDpi xmlns:a14="http://schemas.microsoft.com/office/drawing/2010/main" val="0"/>
              </a:ext>
            </a:extLst>
          </a:blip>
          <a:srcRect l="12342" t="13056" r="28418" b="10211"/>
          <a:stretch/>
        </p:blipFill>
        <p:spPr>
          <a:xfrm>
            <a:off x="7302214" y="1720910"/>
            <a:ext cx="4502721" cy="419375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B72734B-9F47-D6D9-C5AE-EA505D791325}"/>
              </a:ext>
            </a:extLst>
          </p:cNvPr>
          <p:cNvSpPr txBox="1"/>
          <p:nvPr/>
        </p:nvSpPr>
        <p:spPr>
          <a:xfrm>
            <a:off x="396240" y="3700076"/>
            <a:ext cx="5708935" cy="1754326"/>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We have used in total 4 machine learning algorithms namely K-Nearest Neighbor, Support Vector Machine, Decision Tree and Random Forest to display whether a person has Chronic Kidney Disease or not. Thus comparing the output of these 4 models, training them to understand which performs the best of all.</a:t>
            </a:r>
            <a:endParaRPr lang="en-IN" dirty="0"/>
          </a:p>
        </p:txBody>
      </p:sp>
    </p:spTree>
    <p:extLst>
      <p:ext uri="{BB962C8B-B14F-4D97-AF65-F5344CB8AC3E}">
        <p14:creationId xmlns:p14="http://schemas.microsoft.com/office/powerpoint/2010/main" val="26470777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circle(in)">
                                      <p:cBhvr>
                                        <p:cTn id="26" dur="2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8" grpId="0"/>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8ECB5-9A84-7FE8-12F9-4CED6B95CD79}"/>
              </a:ext>
            </a:extLst>
          </p:cNvPr>
          <p:cNvSpPr>
            <a:spLocks noGrp="1"/>
          </p:cNvSpPr>
          <p:nvPr>
            <p:ph type="title"/>
          </p:nvPr>
        </p:nvSpPr>
        <p:spPr>
          <a:xfrm>
            <a:off x="0" y="1"/>
            <a:ext cx="9553575" cy="895350"/>
          </a:xfrm>
        </p:spPr>
        <p:txBody>
          <a:bodyPr/>
          <a:lstStyle/>
          <a:p>
            <a:pPr algn="ctr"/>
            <a:r>
              <a:rPr lang="en-US" sz="4000" b="1" dirty="0">
                <a:latin typeface="Aharoni" panose="02010803020104030203" pitchFamily="2" charset="-79"/>
                <a:cs typeface="Aharoni" panose="02010803020104030203" pitchFamily="2" charset="-79"/>
              </a:rPr>
              <a:t>SVM (SUPPORT VECTOR MACHINE)</a:t>
            </a:r>
            <a:endParaRPr lang="en-IN" sz="4000" b="1" dirty="0">
              <a:latin typeface="Aharoni" panose="02010803020104030203" pitchFamily="2" charset="-79"/>
              <a:cs typeface="Aharoni" panose="02010803020104030203" pitchFamily="2" charset="-79"/>
            </a:endParaRPr>
          </a:p>
        </p:txBody>
      </p:sp>
      <p:sp>
        <p:nvSpPr>
          <p:cNvPr id="5" name="Footer Placeholder 4">
            <a:extLst>
              <a:ext uri="{FF2B5EF4-FFF2-40B4-BE49-F238E27FC236}">
                <a16:creationId xmlns:a16="http://schemas.microsoft.com/office/drawing/2014/main" id="{7F8DCD8A-8227-B870-898A-65873CA2AAC2}"/>
              </a:ext>
            </a:extLst>
          </p:cNvPr>
          <p:cNvSpPr>
            <a:spLocks noGrp="1"/>
          </p:cNvSpPr>
          <p:nvPr>
            <p:ph type="ftr" sz="quarter" idx="11"/>
          </p:nvPr>
        </p:nvSpPr>
        <p:spPr/>
        <p:txBody>
          <a:bodyPr/>
          <a:lstStyle/>
          <a:p>
            <a:r>
              <a:rPr lang="en-US" dirty="0"/>
              <a:t>IDP 14001</a:t>
            </a:r>
            <a:endParaRPr lang="en-IN" dirty="0"/>
          </a:p>
        </p:txBody>
      </p:sp>
      <p:sp>
        <p:nvSpPr>
          <p:cNvPr id="6" name="Slide Number Placeholder 5">
            <a:extLst>
              <a:ext uri="{FF2B5EF4-FFF2-40B4-BE49-F238E27FC236}">
                <a16:creationId xmlns:a16="http://schemas.microsoft.com/office/drawing/2014/main" id="{9692CD31-A66B-F6DC-B903-B265F53D17BD}"/>
              </a:ext>
            </a:extLst>
          </p:cNvPr>
          <p:cNvSpPr>
            <a:spLocks noGrp="1"/>
          </p:cNvSpPr>
          <p:nvPr>
            <p:ph type="sldNum" sz="quarter" idx="12"/>
          </p:nvPr>
        </p:nvSpPr>
        <p:spPr/>
        <p:txBody>
          <a:bodyPr/>
          <a:lstStyle/>
          <a:p>
            <a:fld id="{56EB86FE-35CB-4CA4-B727-7A6E4098DE40}" type="slidenum">
              <a:rPr lang="en-IN" smtClean="0"/>
              <a:pPr/>
              <a:t>9</a:t>
            </a:fld>
            <a:endParaRPr lang="en-IN"/>
          </a:p>
        </p:txBody>
      </p:sp>
      <p:sp>
        <p:nvSpPr>
          <p:cNvPr id="7" name="TextBox 6">
            <a:extLst>
              <a:ext uri="{FF2B5EF4-FFF2-40B4-BE49-F238E27FC236}">
                <a16:creationId xmlns:a16="http://schemas.microsoft.com/office/drawing/2014/main" id="{4DD0101B-6C60-D7B5-9D9E-44BC85D4C593}"/>
              </a:ext>
            </a:extLst>
          </p:cNvPr>
          <p:cNvSpPr txBox="1"/>
          <p:nvPr/>
        </p:nvSpPr>
        <p:spPr>
          <a:xfrm>
            <a:off x="304800" y="2056190"/>
            <a:ext cx="4756467" cy="2862322"/>
          </a:xfrm>
          <a:prstGeom prst="rect">
            <a:avLst/>
          </a:prstGeom>
          <a:noFill/>
        </p:spPr>
        <p:txBody>
          <a:bodyPr wrap="square" rtlCol="0">
            <a:spAutoFit/>
          </a:bodyPr>
          <a:lstStyle/>
          <a:p>
            <a:r>
              <a:rPr lang="en-US" b="1" dirty="0"/>
              <a:t>Support Vector Machine (SVM)</a:t>
            </a:r>
            <a:r>
              <a:rPr lang="en-US" dirty="0"/>
              <a:t> is a powerful and popular supervised machine learning algorithm primarily used for classification tasks, though it can also be applied to regression and outlier detection. SVM aims to find the optimal hyperplane that best separates the data into different classes in a high-dimensional space. It is particularly effective for binary classification problems but can be extended to multi-class scenarios as well.</a:t>
            </a:r>
            <a:endParaRPr lang="en-IN" dirty="0"/>
          </a:p>
        </p:txBody>
      </p:sp>
      <p:pic>
        <p:nvPicPr>
          <p:cNvPr id="9" name="Picture 8">
            <a:extLst>
              <a:ext uri="{FF2B5EF4-FFF2-40B4-BE49-F238E27FC236}">
                <a16:creationId xmlns:a16="http://schemas.microsoft.com/office/drawing/2014/main" id="{C05F4D56-1501-AF30-49A0-7DD62FD457E9}"/>
              </a:ext>
            </a:extLst>
          </p:cNvPr>
          <p:cNvPicPr>
            <a:picLocks noChangeAspect="1"/>
          </p:cNvPicPr>
          <p:nvPr/>
        </p:nvPicPr>
        <p:blipFill>
          <a:blip r:embed="rId2">
            <a:extLst>
              <a:ext uri="{28A0092B-C50C-407E-A947-70E740481C1C}">
                <a14:useLocalDpi xmlns:a14="http://schemas.microsoft.com/office/drawing/2010/main" val="0"/>
              </a:ext>
            </a:extLst>
          </a:blip>
          <a:srcRect l="1250" r="50000"/>
          <a:stretch/>
        </p:blipFill>
        <p:spPr>
          <a:xfrm>
            <a:off x="5527040" y="1259840"/>
            <a:ext cx="5943600" cy="48666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637811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circle(in)">
                                      <p:cBhvr>
                                        <p:cTn id="2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BD7015A-BCBA-482A-8EEE-5CD0E7DF7F6D}" vid="{96A313A4-07CF-408F-B00B-A047B1DDE0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Template_Online Lecture_SOET_19_06_2020</Template>
  <TotalTime>2937</TotalTime>
  <Words>1506</Words>
  <Application>Microsoft Office PowerPoint</Application>
  <PresentationFormat>Widescreen</PresentationFormat>
  <Paragraphs>151</Paragraphs>
  <Slides>19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__fkGroteskNeue_598ab8</vt:lpstr>
      <vt:lpstr>__Inter_d65c78</vt:lpstr>
      <vt:lpstr>Aharoni</vt:lpstr>
      <vt:lpstr>Arial</vt:lpstr>
      <vt:lpstr>Calibri</vt:lpstr>
      <vt:lpstr>Roboto Condensed</vt:lpstr>
      <vt:lpstr>Wingdings</vt:lpstr>
      <vt:lpstr>Office Theme</vt:lpstr>
      <vt:lpstr>PowerPoint Presentation</vt:lpstr>
      <vt:lpstr>Content</vt:lpstr>
      <vt:lpstr>INTRODUCTION</vt:lpstr>
      <vt:lpstr>Background</vt:lpstr>
      <vt:lpstr>PowerPoint Presentation</vt:lpstr>
      <vt:lpstr>TECHNOLOGY USED</vt:lpstr>
      <vt:lpstr>PowerPoint Presentation</vt:lpstr>
      <vt:lpstr>METHODOLOGY</vt:lpstr>
      <vt:lpstr>SVM (SUPPORT VECTOR MACHINE)</vt:lpstr>
      <vt:lpstr>PowerPoint Presentation</vt:lpstr>
      <vt:lpstr>KNN (K-Nearest Neighbor)</vt:lpstr>
      <vt:lpstr>DECISION TREE</vt:lpstr>
      <vt:lpstr>PowerPoint Presentation</vt:lpstr>
      <vt:lpstr>RANDOM FOREST</vt:lpstr>
      <vt:lpstr>PowerPoint Presentation</vt:lpstr>
      <vt:lpstr>CONCLUSION &amp; RESULT</vt:lpstr>
      <vt:lpstr>FUTURE WORK</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Nisarga Chand</dc:creator>
  <cp:lastModifiedBy>Pratyasha Basak</cp:lastModifiedBy>
  <cp:revision>28</cp:revision>
  <dcterms:created xsi:type="dcterms:W3CDTF">2021-03-04T10:08:12Z</dcterms:created>
  <dcterms:modified xsi:type="dcterms:W3CDTF">2024-11-21T07:15:35Z</dcterms:modified>
</cp:coreProperties>
</file>